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9C85"/>
    <a:srgbClr val="316E73"/>
    <a:srgbClr val="647385"/>
    <a:srgbClr val="65839E"/>
    <a:srgbClr val="666699"/>
    <a:srgbClr val="EFEFEF"/>
    <a:srgbClr val="8EAABF"/>
    <a:srgbClr val="E0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6115" autoAdjust="0"/>
  </p:normalViewPr>
  <p:slideViewPr>
    <p:cSldViewPr snapToGrid="0">
      <p:cViewPr>
        <p:scale>
          <a:sx n="75" d="100"/>
          <a:sy n="75" d="100"/>
        </p:scale>
        <p:origin x="4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47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6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4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4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9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0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8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5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0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45B5-15D3-4F60-9359-2B6AE62DC0D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99A05-1A2E-41E9-AFAE-54A2F9063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EA7D2B-89B2-4F9B-B849-5C6BD7BECDA4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carpoolì ëí ì´ë¯¸ì§ ê²ìê²°ê³¼">
            <a:extLst>
              <a:ext uri="{FF2B5EF4-FFF2-40B4-BE49-F238E27FC236}">
                <a16:creationId xmlns:a16="http://schemas.microsoft.com/office/drawing/2014/main" id="{6A387CB9-78C0-4722-9D2D-37164F8A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37908"/>
          <a:stretch/>
        </p:blipFill>
        <p:spPr bwMode="auto">
          <a:xfrm>
            <a:off x="1073150" y="1025843"/>
            <a:ext cx="7759699" cy="29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8697D6-11EC-42AF-AFED-E2C873F9F9B2}"/>
              </a:ext>
            </a:extLst>
          </p:cNvPr>
          <p:cNvSpPr/>
          <p:nvPr/>
        </p:nvSpPr>
        <p:spPr>
          <a:xfrm>
            <a:off x="1085848" y="1029606"/>
            <a:ext cx="7759699" cy="2961922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2D67E5-A7FC-4ABC-8D19-0E669CBD140D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8477F-E6E7-4CF9-8BC2-DD099C04696B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41822-A46C-484A-897B-B7C6DB719FB7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5DD45C-531E-4092-9115-318C132324BA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5E46A5-1A9D-4EC8-91CF-FF957AFBB26C}"/>
              </a:ext>
            </a:extLst>
          </p:cNvPr>
          <p:cNvSpPr/>
          <p:nvPr/>
        </p:nvSpPr>
        <p:spPr>
          <a:xfrm>
            <a:off x="1073148" y="3580057"/>
            <a:ext cx="7759699" cy="40246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같은 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만남의 즐거움  함께 가는 서비스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KITRI CarPool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5BB385-7F0B-4B81-AA1E-289AC2146C4C}"/>
              </a:ext>
            </a:extLst>
          </p:cNvPr>
          <p:cNvGrpSpPr/>
          <p:nvPr/>
        </p:nvGrpSpPr>
        <p:grpSpPr>
          <a:xfrm>
            <a:off x="8024900" y="3394786"/>
            <a:ext cx="506401" cy="108000"/>
            <a:chOff x="8280439" y="4780824"/>
            <a:chExt cx="426318" cy="81280"/>
          </a:xfrm>
          <a:solidFill>
            <a:schemeClr val="bg1"/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A820C02-7690-46A1-A3E0-C613943DB443}"/>
                </a:ext>
              </a:extLst>
            </p:cNvPr>
            <p:cNvSpPr/>
            <p:nvPr/>
          </p:nvSpPr>
          <p:spPr>
            <a:xfrm>
              <a:off x="8280439" y="4780824"/>
              <a:ext cx="90921" cy="812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E43558-8985-44FD-AF61-822E71250B44}"/>
                </a:ext>
              </a:extLst>
            </p:cNvPr>
            <p:cNvSpPr/>
            <p:nvPr/>
          </p:nvSpPr>
          <p:spPr>
            <a:xfrm>
              <a:off x="8446213" y="4780824"/>
              <a:ext cx="90921" cy="81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44958F4-4A3D-425A-8E8A-8DD003442DA8}"/>
                </a:ext>
              </a:extLst>
            </p:cNvPr>
            <p:cNvSpPr/>
            <p:nvPr/>
          </p:nvSpPr>
          <p:spPr>
            <a:xfrm>
              <a:off x="8615836" y="4780824"/>
              <a:ext cx="90921" cy="81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F6E5662-5253-4DD2-8D50-7D5C0EB21E36}"/>
              </a:ext>
            </a:extLst>
          </p:cNvPr>
          <p:cNvGrpSpPr/>
          <p:nvPr/>
        </p:nvGrpSpPr>
        <p:grpSpPr>
          <a:xfrm>
            <a:off x="1079133" y="4078987"/>
            <a:ext cx="7753714" cy="812763"/>
            <a:chOff x="1079133" y="4139947"/>
            <a:chExt cx="7753714" cy="81276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F12C13-C130-40C5-BC12-CB76EE60AF8E}"/>
                </a:ext>
              </a:extLst>
            </p:cNvPr>
            <p:cNvSpPr/>
            <p:nvPr/>
          </p:nvSpPr>
          <p:spPr>
            <a:xfrm>
              <a:off x="2481758" y="4139947"/>
              <a:ext cx="6351089" cy="812763"/>
            </a:xfrm>
            <a:prstGeom prst="rect">
              <a:avLst/>
            </a:prstGeom>
            <a:solidFill>
              <a:srgbClr val="E0E9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A4150ED-C52F-4263-B27A-F6B43845CD34}"/>
                </a:ext>
              </a:extLst>
            </p:cNvPr>
            <p:cNvSpPr/>
            <p:nvPr/>
          </p:nvSpPr>
          <p:spPr>
            <a:xfrm>
              <a:off x="1079133" y="4139947"/>
              <a:ext cx="1402626" cy="81276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BAA101-A4B8-4790-AEEA-78AF7A20B70A}"/>
                </a:ext>
              </a:extLst>
            </p:cNvPr>
            <p:cNvSpPr txBox="1"/>
            <p:nvPr/>
          </p:nvSpPr>
          <p:spPr>
            <a:xfrm>
              <a:off x="1213593" y="4369250"/>
              <a:ext cx="1164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Quick Menu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05B574B-CC80-41B5-9810-E42391B6AF8B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D4E658-1766-4BEF-BAE8-CFE32602CBF1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030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96297BC9-3B7B-4624-9F76-7458A5CDD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AA4D8D-25AF-4EA2-8F23-1FB03A575B5A}"/>
              </a:ext>
            </a:extLst>
          </p:cNvPr>
          <p:cNvGrpSpPr/>
          <p:nvPr/>
        </p:nvGrpSpPr>
        <p:grpSpPr>
          <a:xfrm>
            <a:off x="4179786" y="4108839"/>
            <a:ext cx="576000" cy="576000"/>
            <a:chOff x="3074237" y="4388050"/>
            <a:chExt cx="576000" cy="576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271A5A-C26D-4233-B79C-ED191B49DFF2}"/>
                </a:ext>
              </a:extLst>
            </p:cNvPr>
            <p:cNvSpPr/>
            <p:nvPr/>
          </p:nvSpPr>
          <p:spPr>
            <a:xfrm>
              <a:off x="3074237" y="4388050"/>
              <a:ext cx="576000" cy="576000"/>
            </a:xfrm>
            <a:prstGeom prst="ellipse">
              <a:avLst/>
            </a:prstGeom>
            <a:solidFill>
              <a:srgbClr val="8EA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EAABF"/>
                </a:solidFill>
              </a:endParaRPr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B3A1FC25-CCD5-4F4F-A23F-3F03E49C05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7387" y="4472753"/>
              <a:ext cx="309700" cy="405644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A77234-C6D5-4A07-B1F8-6175719F0221}"/>
              </a:ext>
            </a:extLst>
          </p:cNvPr>
          <p:cNvGrpSpPr/>
          <p:nvPr/>
        </p:nvGrpSpPr>
        <p:grpSpPr>
          <a:xfrm>
            <a:off x="5419158" y="4108839"/>
            <a:ext cx="576000" cy="576000"/>
            <a:chOff x="4636859" y="4388050"/>
            <a:chExt cx="576000" cy="576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F426FA9-883C-4440-9535-A7CBA5318C41}"/>
                </a:ext>
              </a:extLst>
            </p:cNvPr>
            <p:cNvSpPr/>
            <p:nvPr/>
          </p:nvSpPr>
          <p:spPr>
            <a:xfrm>
              <a:off x="4636859" y="4388050"/>
              <a:ext cx="576000" cy="576000"/>
            </a:xfrm>
            <a:prstGeom prst="ellipse">
              <a:avLst/>
            </a:prstGeom>
            <a:solidFill>
              <a:srgbClr val="8EA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EAABF"/>
                </a:solidFill>
              </a:endParaRPr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E9CD4E3-2140-4E90-85BB-43974C26B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553" y="4496008"/>
              <a:ext cx="370611" cy="362223"/>
            </a:xfrm>
            <a:custGeom>
              <a:avLst/>
              <a:gdLst>
                <a:gd name="T0" fmla="*/ 3034 w 6392"/>
                <a:gd name="T1" fmla="*/ 2260 h 4907"/>
                <a:gd name="T2" fmla="*/ 2582 w 6392"/>
                <a:gd name="T3" fmla="*/ 1937 h 4907"/>
                <a:gd name="T4" fmla="*/ 1421 w 6392"/>
                <a:gd name="T5" fmla="*/ 2196 h 4907"/>
                <a:gd name="T6" fmla="*/ 388 w 6392"/>
                <a:gd name="T7" fmla="*/ 4583 h 4907"/>
                <a:gd name="T8" fmla="*/ 2712 w 6392"/>
                <a:gd name="T9" fmla="*/ 3551 h 4907"/>
                <a:gd name="T10" fmla="*/ 3034 w 6392"/>
                <a:gd name="T11" fmla="*/ 2260 h 4907"/>
                <a:gd name="T12" fmla="*/ 2454 w 6392"/>
                <a:gd name="T13" fmla="*/ 3228 h 4907"/>
                <a:gd name="T14" fmla="*/ 711 w 6392"/>
                <a:gd name="T15" fmla="*/ 4261 h 4907"/>
                <a:gd name="T16" fmla="*/ 1679 w 6392"/>
                <a:gd name="T17" fmla="*/ 2518 h 4907"/>
                <a:gd name="T18" fmla="*/ 1874 w 6392"/>
                <a:gd name="T19" fmla="*/ 2648 h 4907"/>
                <a:gd name="T20" fmla="*/ 2260 w 6392"/>
                <a:gd name="T21" fmla="*/ 3034 h 4907"/>
                <a:gd name="T22" fmla="*/ 2454 w 6392"/>
                <a:gd name="T23" fmla="*/ 3228 h 4907"/>
                <a:gd name="T24" fmla="*/ 6197 w 6392"/>
                <a:gd name="T25" fmla="*/ 710 h 4907"/>
                <a:gd name="T26" fmla="*/ 3615 w 6392"/>
                <a:gd name="T27" fmla="*/ 646 h 4907"/>
                <a:gd name="T28" fmla="*/ 2776 w 6392"/>
                <a:gd name="T29" fmla="*/ 1679 h 4907"/>
                <a:gd name="T30" fmla="*/ 3034 w 6392"/>
                <a:gd name="T31" fmla="*/ 2196 h 4907"/>
                <a:gd name="T32" fmla="*/ 4326 w 6392"/>
                <a:gd name="T33" fmla="*/ 2454 h 4907"/>
                <a:gd name="T34" fmla="*/ 6197 w 6392"/>
                <a:gd name="T35" fmla="*/ 710 h 4907"/>
                <a:gd name="T36" fmla="*/ 5489 w 6392"/>
                <a:gd name="T37" fmla="*/ 1549 h 4907"/>
                <a:gd name="T38" fmla="*/ 3681 w 6392"/>
                <a:gd name="T39" fmla="*/ 1937 h 4907"/>
                <a:gd name="T40" fmla="*/ 4067 w 6392"/>
                <a:gd name="T41" fmla="*/ 1485 h 4907"/>
                <a:gd name="T42" fmla="*/ 3487 w 6392"/>
                <a:gd name="T43" fmla="*/ 1421 h 4907"/>
                <a:gd name="T44" fmla="*/ 5164 w 6392"/>
                <a:gd name="T45" fmla="*/ 582 h 4907"/>
                <a:gd name="T46" fmla="*/ 5489 w 6392"/>
                <a:gd name="T47" fmla="*/ 1549 h 4907"/>
                <a:gd name="T48" fmla="*/ 3165 w 6392"/>
                <a:gd name="T49" fmla="*/ 2260 h 4907"/>
                <a:gd name="T50" fmla="*/ 3423 w 6392"/>
                <a:gd name="T51" fmla="*/ 3098 h 4907"/>
                <a:gd name="T52" fmla="*/ 3423 w 6392"/>
                <a:gd name="T53" fmla="*/ 2582 h 4907"/>
                <a:gd name="T54" fmla="*/ 3165 w 6392"/>
                <a:gd name="T55" fmla="*/ 2260 h 4907"/>
                <a:gd name="T56" fmla="*/ 2196 w 6392"/>
                <a:gd name="T57" fmla="*/ 1615 h 4907"/>
                <a:gd name="T58" fmla="*/ 2066 w 6392"/>
                <a:gd name="T59" fmla="*/ 1163 h 4907"/>
                <a:gd name="T60" fmla="*/ 2518 w 6392"/>
                <a:gd name="T61" fmla="*/ 1549 h 4907"/>
                <a:gd name="T62" fmla="*/ 2582 w 6392"/>
                <a:gd name="T63" fmla="*/ 1873 h 4907"/>
                <a:gd name="T64" fmla="*/ 2196 w 6392"/>
                <a:gd name="T65" fmla="*/ 1615 h 4907"/>
                <a:gd name="T66" fmla="*/ 2196 w 6392"/>
                <a:gd name="T67" fmla="*/ 1615 h 4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2" h="4907">
                  <a:moveTo>
                    <a:pt x="3034" y="2260"/>
                  </a:moveTo>
                  <a:lnTo>
                    <a:pt x="3034" y="2260"/>
                  </a:lnTo>
                  <a:cubicBezTo>
                    <a:pt x="2776" y="2196"/>
                    <a:pt x="2776" y="2196"/>
                    <a:pt x="2776" y="2196"/>
                  </a:cubicBezTo>
                  <a:cubicBezTo>
                    <a:pt x="2582" y="1937"/>
                    <a:pt x="2582" y="1937"/>
                    <a:pt x="2582" y="1937"/>
                  </a:cubicBezTo>
                  <a:cubicBezTo>
                    <a:pt x="2454" y="2001"/>
                    <a:pt x="2454" y="2001"/>
                    <a:pt x="2454" y="2001"/>
                  </a:cubicBezTo>
                  <a:cubicBezTo>
                    <a:pt x="2132" y="1873"/>
                    <a:pt x="1679" y="1937"/>
                    <a:pt x="1421" y="2196"/>
                  </a:cubicBezTo>
                  <a:cubicBezTo>
                    <a:pt x="388" y="3228"/>
                    <a:pt x="388" y="3228"/>
                    <a:pt x="388" y="3228"/>
                  </a:cubicBezTo>
                  <a:cubicBezTo>
                    <a:pt x="0" y="3615"/>
                    <a:pt x="0" y="4197"/>
                    <a:pt x="388" y="4583"/>
                  </a:cubicBezTo>
                  <a:cubicBezTo>
                    <a:pt x="775" y="4906"/>
                    <a:pt x="1357" y="4906"/>
                    <a:pt x="1743" y="4583"/>
                  </a:cubicBezTo>
                  <a:cubicBezTo>
                    <a:pt x="2712" y="3551"/>
                    <a:pt x="2712" y="3551"/>
                    <a:pt x="2712" y="3551"/>
                  </a:cubicBezTo>
                  <a:cubicBezTo>
                    <a:pt x="3034" y="3228"/>
                    <a:pt x="3099" y="2776"/>
                    <a:pt x="2906" y="2454"/>
                  </a:cubicBezTo>
                  <a:lnTo>
                    <a:pt x="3034" y="2260"/>
                  </a:lnTo>
                  <a:close/>
                  <a:moveTo>
                    <a:pt x="2454" y="3228"/>
                  </a:moveTo>
                  <a:lnTo>
                    <a:pt x="2454" y="3228"/>
                  </a:lnTo>
                  <a:cubicBezTo>
                    <a:pt x="1421" y="4261"/>
                    <a:pt x="1421" y="4261"/>
                    <a:pt x="1421" y="4261"/>
                  </a:cubicBezTo>
                  <a:cubicBezTo>
                    <a:pt x="1227" y="4455"/>
                    <a:pt x="905" y="4455"/>
                    <a:pt x="711" y="4261"/>
                  </a:cubicBezTo>
                  <a:cubicBezTo>
                    <a:pt x="516" y="4067"/>
                    <a:pt x="516" y="3745"/>
                    <a:pt x="711" y="3551"/>
                  </a:cubicBezTo>
                  <a:cubicBezTo>
                    <a:pt x="1679" y="2518"/>
                    <a:pt x="1679" y="2518"/>
                    <a:pt x="1679" y="2518"/>
                  </a:cubicBezTo>
                  <a:cubicBezTo>
                    <a:pt x="1807" y="2390"/>
                    <a:pt x="2002" y="2324"/>
                    <a:pt x="2132" y="2390"/>
                  </a:cubicBezTo>
                  <a:cubicBezTo>
                    <a:pt x="1874" y="2648"/>
                    <a:pt x="1874" y="2648"/>
                    <a:pt x="1874" y="2648"/>
                  </a:cubicBezTo>
                  <a:cubicBezTo>
                    <a:pt x="1743" y="2776"/>
                    <a:pt x="1743" y="2970"/>
                    <a:pt x="1874" y="3034"/>
                  </a:cubicBezTo>
                  <a:cubicBezTo>
                    <a:pt x="1938" y="3164"/>
                    <a:pt x="2132" y="3164"/>
                    <a:pt x="2260" y="3034"/>
                  </a:cubicBezTo>
                  <a:cubicBezTo>
                    <a:pt x="2582" y="2776"/>
                    <a:pt x="2582" y="2776"/>
                    <a:pt x="2582" y="2776"/>
                  </a:cubicBezTo>
                  <a:cubicBezTo>
                    <a:pt x="2582" y="2906"/>
                    <a:pt x="2582" y="3098"/>
                    <a:pt x="2454" y="3228"/>
                  </a:cubicBezTo>
                  <a:close/>
                  <a:moveTo>
                    <a:pt x="6197" y="710"/>
                  </a:moveTo>
                  <a:lnTo>
                    <a:pt x="6197" y="710"/>
                  </a:lnTo>
                  <a:cubicBezTo>
                    <a:pt x="6005" y="258"/>
                    <a:pt x="5489" y="0"/>
                    <a:pt x="4972" y="194"/>
                  </a:cubicBezTo>
                  <a:cubicBezTo>
                    <a:pt x="3615" y="646"/>
                    <a:pt x="3615" y="646"/>
                    <a:pt x="3615" y="646"/>
                  </a:cubicBezTo>
                  <a:cubicBezTo>
                    <a:pt x="3229" y="841"/>
                    <a:pt x="3034" y="1163"/>
                    <a:pt x="3034" y="1549"/>
                  </a:cubicBezTo>
                  <a:cubicBezTo>
                    <a:pt x="2776" y="1679"/>
                    <a:pt x="2776" y="1679"/>
                    <a:pt x="2776" y="1679"/>
                  </a:cubicBezTo>
                  <a:cubicBezTo>
                    <a:pt x="2840" y="2001"/>
                    <a:pt x="2840" y="2001"/>
                    <a:pt x="2840" y="2001"/>
                  </a:cubicBezTo>
                  <a:cubicBezTo>
                    <a:pt x="3034" y="2196"/>
                    <a:pt x="3034" y="2196"/>
                    <a:pt x="3034" y="2196"/>
                  </a:cubicBezTo>
                  <a:cubicBezTo>
                    <a:pt x="3229" y="2132"/>
                    <a:pt x="3229" y="2132"/>
                    <a:pt x="3229" y="2132"/>
                  </a:cubicBezTo>
                  <a:cubicBezTo>
                    <a:pt x="3487" y="2454"/>
                    <a:pt x="3939" y="2582"/>
                    <a:pt x="4326" y="2454"/>
                  </a:cubicBezTo>
                  <a:cubicBezTo>
                    <a:pt x="5681" y="1937"/>
                    <a:pt x="5681" y="1937"/>
                    <a:pt x="5681" y="1937"/>
                  </a:cubicBezTo>
                  <a:cubicBezTo>
                    <a:pt x="6133" y="1743"/>
                    <a:pt x="6391" y="1227"/>
                    <a:pt x="6197" y="710"/>
                  </a:cubicBezTo>
                  <a:close/>
                  <a:moveTo>
                    <a:pt x="5489" y="1549"/>
                  </a:moveTo>
                  <a:lnTo>
                    <a:pt x="5489" y="1549"/>
                  </a:lnTo>
                  <a:cubicBezTo>
                    <a:pt x="4131" y="2065"/>
                    <a:pt x="4131" y="2065"/>
                    <a:pt x="4131" y="2065"/>
                  </a:cubicBezTo>
                  <a:cubicBezTo>
                    <a:pt x="4003" y="2132"/>
                    <a:pt x="3809" y="2065"/>
                    <a:pt x="3681" y="1937"/>
                  </a:cubicBezTo>
                  <a:cubicBezTo>
                    <a:pt x="3939" y="1873"/>
                    <a:pt x="3939" y="1873"/>
                    <a:pt x="3939" y="1873"/>
                  </a:cubicBezTo>
                  <a:cubicBezTo>
                    <a:pt x="4067" y="1807"/>
                    <a:pt x="4131" y="1679"/>
                    <a:pt x="4067" y="1485"/>
                  </a:cubicBezTo>
                  <a:cubicBezTo>
                    <a:pt x="4003" y="1357"/>
                    <a:pt x="3873" y="1291"/>
                    <a:pt x="3681" y="1291"/>
                  </a:cubicBezTo>
                  <a:cubicBezTo>
                    <a:pt x="3487" y="1421"/>
                    <a:pt x="3487" y="1421"/>
                    <a:pt x="3487" y="1421"/>
                  </a:cubicBezTo>
                  <a:cubicBezTo>
                    <a:pt x="3551" y="1227"/>
                    <a:pt x="3615" y="1163"/>
                    <a:pt x="3809" y="1099"/>
                  </a:cubicBezTo>
                  <a:cubicBezTo>
                    <a:pt x="5164" y="582"/>
                    <a:pt x="5164" y="582"/>
                    <a:pt x="5164" y="582"/>
                  </a:cubicBezTo>
                  <a:cubicBezTo>
                    <a:pt x="5422" y="452"/>
                    <a:pt x="5681" y="646"/>
                    <a:pt x="5811" y="905"/>
                  </a:cubicBezTo>
                  <a:cubicBezTo>
                    <a:pt x="5875" y="1163"/>
                    <a:pt x="5747" y="1421"/>
                    <a:pt x="5489" y="1549"/>
                  </a:cubicBezTo>
                  <a:close/>
                  <a:moveTo>
                    <a:pt x="3165" y="2260"/>
                  </a:moveTo>
                  <a:lnTo>
                    <a:pt x="3165" y="2260"/>
                  </a:lnTo>
                  <a:cubicBezTo>
                    <a:pt x="3551" y="2518"/>
                    <a:pt x="3551" y="2518"/>
                    <a:pt x="3551" y="2518"/>
                  </a:cubicBezTo>
                  <a:cubicBezTo>
                    <a:pt x="3423" y="3098"/>
                    <a:pt x="3423" y="3098"/>
                    <a:pt x="3423" y="3098"/>
                  </a:cubicBezTo>
                  <a:cubicBezTo>
                    <a:pt x="3293" y="3098"/>
                    <a:pt x="3293" y="3098"/>
                    <a:pt x="3293" y="3098"/>
                  </a:cubicBezTo>
                  <a:cubicBezTo>
                    <a:pt x="3423" y="2582"/>
                    <a:pt x="3423" y="2582"/>
                    <a:pt x="3423" y="2582"/>
                  </a:cubicBezTo>
                  <a:cubicBezTo>
                    <a:pt x="3034" y="2324"/>
                    <a:pt x="3034" y="2324"/>
                    <a:pt x="3034" y="2324"/>
                  </a:cubicBezTo>
                  <a:lnTo>
                    <a:pt x="3165" y="2260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ubicBezTo>
                    <a:pt x="1938" y="1163"/>
                    <a:pt x="1938" y="1163"/>
                    <a:pt x="1938" y="1163"/>
                  </a:cubicBezTo>
                  <a:cubicBezTo>
                    <a:pt x="2066" y="1163"/>
                    <a:pt x="2066" y="1163"/>
                    <a:pt x="2066" y="1163"/>
                  </a:cubicBezTo>
                  <a:cubicBezTo>
                    <a:pt x="2260" y="1549"/>
                    <a:pt x="2260" y="1549"/>
                    <a:pt x="2260" y="1549"/>
                  </a:cubicBezTo>
                  <a:cubicBezTo>
                    <a:pt x="2518" y="1549"/>
                    <a:pt x="2518" y="1549"/>
                    <a:pt x="2518" y="1549"/>
                  </a:cubicBezTo>
                  <a:cubicBezTo>
                    <a:pt x="2648" y="1807"/>
                    <a:pt x="2648" y="1807"/>
                    <a:pt x="2648" y="1807"/>
                  </a:cubicBezTo>
                  <a:cubicBezTo>
                    <a:pt x="2582" y="1873"/>
                    <a:pt x="2582" y="1873"/>
                    <a:pt x="2582" y="1873"/>
                  </a:cubicBezTo>
                  <a:cubicBezTo>
                    <a:pt x="2454" y="1679"/>
                    <a:pt x="2454" y="1679"/>
                    <a:pt x="2454" y="1679"/>
                  </a:cubicBezTo>
                  <a:lnTo>
                    <a:pt x="2196" y="1615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D61476D-E39D-49AE-80D2-100FA4439225}"/>
              </a:ext>
            </a:extLst>
          </p:cNvPr>
          <p:cNvGrpSpPr/>
          <p:nvPr/>
        </p:nvGrpSpPr>
        <p:grpSpPr>
          <a:xfrm>
            <a:off x="6658530" y="4108839"/>
            <a:ext cx="576000" cy="576000"/>
            <a:chOff x="6199481" y="4388050"/>
            <a:chExt cx="576000" cy="576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1CF874-4B5C-42DD-B95D-D123E2B98607}"/>
                </a:ext>
              </a:extLst>
            </p:cNvPr>
            <p:cNvSpPr/>
            <p:nvPr/>
          </p:nvSpPr>
          <p:spPr>
            <a:xfrm>
              <a:off x="6199481" y="4388050"/>
              <a:ext cx="576000" cy="576000"/>
            </a:xfrm>
            <a:prstGeom prst="ellipse">
              <a:avLst/>
            </a:prstGeom>
            <a:solidFill>
              <a:srgbClr val="8EA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EAABF"/>
                </a:solidFill>
              </a:endParaRPr>
            </a:p>
          </p:txBody>
        </p:sp>
        <p:sp>
          <p:nvSpPr>
            <p:cNvPr id="30" name="AutoShape 66">
              <a:extLst>
                <a:ext uri="{FF2B5EF4-FFF2-40B4-BE49-F238E27FC236}">
                  <a16:creationId xmlns:a16="http://schemas.microsoft.com/office/drawing/2014/main" id="{60A0721D-5BE1-4DD3-BA1A-7B964AA92E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13906" y="4496008"/>
              <a:ext cx="347149" cy="347239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s-ES" dirty="0">
                <a:solidFill>
                  <a:prstClr val="black"/>
                </a:solidFill>
                <a:sym typeface="Gill Sans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4B8A1E0-3A4A-4068-8C0B-142CFBE1AF85}"/>
              </a:ext>
            </a:extLst>
          </p:cNvPr>
          <p:cNvGrpSpPr/>
          <p:nvPr/>
        </p:nvGrpSpPr>
        <p:grpSpPr>
          <a:xfrm>
            <a:off x="7897902" y="4108839"/>
            <a:ext cx="576000" cy="576000"/>
            <a:chOff x="7762101" y="4388050"/>
            <a:chExt cx="576000" cy="5760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88C901B-4306-410D-8976-9B553B7E8F42}"/>
                </a:ext>
              </a:extLst>
            </p:cNvPr>
            <p:cNvSpPr/>
            <p:nvPr/>
          </p:nvSpPr>
          <p:spPr>
            <a:xfrm>
              <a:off x="7762101" y="4388050"/>
              <a:ext cx="576000" cy="576000"/>
            </a:xfrm>
            <a:prstGeom prst="ellipse">
              <a:avLst/>
            </a:prstGeom>
            <a:solidFill>
              <a:srgbClr val="8EA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EAABF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561C9145-C806-4B43-94A8-1B79A448E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9101" y="4484083"/>
              <a:ext cx="362001" cy="383934"/>
            </a:xfrm>
            <a:custGeom>
              <a:avLst/>
              <a:gdLst>
                <a:gd name="T0" fmla="*/ 81 w 94"/>
                <a:gd name="T1" fmla="*/ 58 h 93"/>
                <a:gd name="T2" fmla="*/ 94 w 94"/>
                <a:gd name="T3" fmla="*/ 52 h 93"/>
                <a:gd name="T4" fmla="*/ 94 w 94"/>
                <a:gd name="T5" fmla="*/ 42 h 93"/>
                <a:gd name="T6" fmla="*/ 81 w 94"/>
                <a:gd name="T7" fmla="*/ 36 h 93"/>
                <a:gd name="T8" fmla="*/ 79 w 94"/>
                <a:gd name="T9" fmla="*/ 31 h 93"/>
                <a:gd name="T10" fmla="*/ 84 w 94"/>
                <a:gd name="T11" fmla="*/ 17 h 93"/>
                <a:gd name="T12" fmla="*/ 77 w 94"/>
                <a:gd name="T13" fmla="*/ 10 h 93"/>
                <a:gd name="T14" fmla="*/ 64 w 94"/>
                <a:gd name="T15" fmla="*/ 16 h 93"/>
                <a:gd name="T16" fmla="*/ 58 w 94"/>
                <a:gd name="T17" fmla="*/ 13 h 93"/>
                <a:gd name="T18" fmla="*/ 52 w 94"/>
                <a:gd name="T19" fmla="*/ 0 h 93"/>
                <a:gd name="T20" fmla="*/ 42 w 94"/>
                <a:gd name="T21" fmla="*/ 0 h 93"/>
                <a:gd name="T22" fmla="*/ 36 w 94"/>
                <a:gd name="T23" fmla="*/ 13 h 93"/>
                <a:gd name="T24" fmla="*/ 30 w 94"/>
                <a:gd name="T25" fmla="*/ 16 h 93"/>
                <a:gd name="T26" fmla="*/ 17 w 94"/>
                <a:gd name="T27" fmla="*/ 11 h 93"/>
                <a:gd name="T28" fmla="*/ 10 w 94"/>
                <a:gd name="T29" fmla="*/ 18 h 93"/>
                <a:gd name="T30" fmla="*/ 15 w 94"/>
                <a:gd name="T31" fmla="*/ 31 h 93"/>
                <a:gd name="T32" fmla="*/ 13 w 94"/>
                <a:gd name="T33" fmla="*/ 36 h 93"/>
                <a:gd name="T34" fmla="*/ 0 w 94"/>
                <a:gd name="T35" fmla="*/ 42 h 93"/>
                <a:gd name="T36" fmla="*/ 0 w 94"/>
                <a:gd name="T37" fmla="*/ 52 h 93"/>
                <a:gd name="T38" fmla="*/ 13 w 94"/>
                <a:gd name="T39" fmla="*/ 58 h 93"/>
                <a:gd name="T40" fmla="*/ 15 w 94"/>
                <a:gd name="T41" fmla="*/ 63 h 93"/>
                <a:gd name="T42" fmla="*/ 10 w 94"/>
                <a:gd name="T43" fmla="*/ 76 h 93"/>
                <a:gd name="T44" fmla="*/ 17 w 94"/>
                <a:gd name="T45" fmla="*/ 84 h 93"/>
                <a:gd name="T46" fmla="*/ 30 w 94"/>
                <a:gd name="T47" fmla="*/ 78 h 93"/>
                <a:gd name="T48" fmla="*/ 36 w 94"/>
                <a:gd name="T49" fmla="*/ 81 h 93"/>
                <a:gd name="T50" fmla="*/ 42 w 94"/>
                <a:gd name="T51" fmla="*/ 93 h 93"/>
                <a:gd name="T52" fmla="*/ 52 w 94"/>
                <a:gd name="T53" fmla="*/ 93 h 93"/>
                <a:gd name="T54" fmla="*/ 58 w 94"/>
                <a:gd name="T55" fmla="*/ 81 h 93"/>
                <a:gd name="T56" fmla="*/ 64 w 94"/>
                <a:gd name="T57" fmla="*/ 78 h 93"/>
                <a:gd name="T58" fmla="*/ 77 w 94"/>
                <a:gd name="T59" fmla="*/ 83 h 93"/>
                <a:gd name="T60" fmla="*/ 84 w 94"/>
                <a:gd name="T61" fmla="*/ 76 h 93"/>
                <a:gd name="T62" fmla="*/ 79 w 94"/>
                <a:gd name="T63" fmla="*/ 63 h 93"/>
                <a:gd name="T64" fmla="*/ 81 w 94"/>
                <a:gd name="T65" fmla="*/ 58 h 93"/>
                <a:gd name="T66" fmla="*/ 47 w 94"/>
                <a:gd name="T67" fmla="*/ 62 h 93"/>
                <a:gd name="T68" fmla="*/ 32 w 94"/>
                <a:gd name="T69" fmla="*/ 47 h 93"/>
                <a:gd name="T70" fmla="*/ 47 w 94"/>
                <a:gd name="T71" fmla="*/ 32 h 93"/>
                <a:gd name="T72" fmla="*/ 62 w 94"/>
                <a:gd name="T73" fmla="*/ 47 h 93"/>
                <a:gd name="T74" fmla="*/ 47 w 94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93">
                  <a:moveTo>
                    <a:pt x="81" y="58"/>
                  </a:moveTo>
                  <a:cubicBezTo>
                    <a:pt x="81" y="58"/>
                    <a:pt x="94" y="52"/>
                    <a:pt x="94" y="5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1"/>
                    <a:pt x="81" y="36"/>
                    <a:pt x="81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17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9" y="76"/>
                    <a:pt x="10" y="76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30" y="78"/>
                    <a:pt x="30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81"/>
                    <a:pt x="41" y="93"/>
                    <a:pt x="4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1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5" y="32"/>
                    <a:pt x="62" y="39"/>
                    <a:pt x="62" y="47"/>
                  </a:cubicBezTo>
                  <a:cubicBezTo>
                    <a:pt x="62" y="55"/>
                    <a:pt x="55" y="62"/>
                    <a:pt x="47" y="6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B55929-B11D-4F27-AD0F-7D56CBD01FEF}"/>
              </a:ext>
            </a:extLst>
          </p:cNvPr>
          <p:cNvGrpSpPr/>
          <p:nvPr/>
        </p:nvGrpSpPr>
        <p:grpSpPr>
          <a:xfrm>
            <a:off x="2940414" y="4108839"/>
            <a:ext cx="576000" cy="576000"/>
            <a:chOff x="1511615" y="4388050"/>
            <a:chExt cx="576000" cy="576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823825-3C09-489D-B2F0-347D23062B88}"/>
                </a:ext>
              </a:extLst>
            </p:cNvPr>
            <p:cNvSpPr/>
            <p:nvPr/>
          </p:nvSpPr>
          <p:spPr>
            <a:xfrm>
              <a:off x="1511615" y="4388050"/>
              <a:ext cx="576000" cy="576000"/>
            </a:xfrm>
            <a:prstGeom prst="ellipse">
              <a:avLst/>
            </a:prstGeom>
            <a:solidFill>
              <a:srgbClr val="8EA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8EAABF"/>
                </a:solidFill>
              </a:endParaRPr>
            </a:p>
          </p:txBody>
        </p:sp>
        <p:sp>
          <p:nvSpPr>
            <p:cNvPr id="33" name="Shape 626">
              <a:extLst>
                <a:ext uri="{FF2B5EF4-FFF2-40B4-BE49-F238E27FC236}">
                  <a16:creationId xmlns:a16="http://schemas.microsoft.com/office/drawing/2014/main" id="{4E6A9265-D162-42B1-A3BC-3394BFFD6C57}"/>
                </a:ext>
              </a:extLst>
            </p:cNvPr>
            <p:cNvSpPr/>
            <p:nvPr/>
          </p:nvSpPr>
          <p:spPr>
            <a:xfrm>
              <a:off x="1613182" y="4518286"/>
              <a:ext cx="372866" cy="30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1809EF9-E7A8-491D-8638-A7B5CA8F972C}"/>
              </a:ext>
            </a:extLst>
          </p:cNvPr>
          <p:cNvSpPr txBox="1"/>
          <p:nvPr/>
        </p:nvSpPr>
        <p:spPr>
          <a:xfrm>
            <a:off x="2788200" y="4644864"/>
            <a:ext cx="880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647385"/>
                </a:solidFill>
              </a:rPr>
              <a:t>동반자찾기</a:t>
            </a:r>
            <a:endParaRPr lang="ko-KR" altLang="en-US" sz="1050" b="1" dirty="0">
              <a:solidFill>
                <a:srgbClr val="64738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4D183E-AD3F-4DC2-AE33-FF117ADBF530}"/>
              </a:ext>
            </a:extLst>
          </p:cNvPr>
          <p:cNvSpPr txBox="1"/>
          <p:nvPr/>
        </p:nvSpPr>
        <p:spPr>
          <a:xfrm>
            <a:off x="4096385" y="4637170"/>
            <a:ext cx="742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647385"/>
                </a:solidFill>
              </a:rPr>
              <a:t>신청하기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8E366-7890-4868-95B8-51056CF76BAB}"/>
              </a:ext>
            </a:extLst>
          </p:cNvPr>
          <p:cNvSpPr txBox="1"/>
          <p:nvPr/>
        </p:nvSpPr>
        <p:spPr>
          <a:xfrm>
            <a:off x="5335756" y="4637170"/>
            <a:ext cx="742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647385"/>
                </a:solidFill>
              </a:rPr>
              <a:t>매칭하기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02A73E-398C-4D15-84F7-9C1A97247C57}"/>
              </a:ext>
            </a:extLst>
          </p:cNvPr>
          <p:cNvSpPr txBox="1"/>
          <p:nvPr/>
        </p:nvSpPr>
        <p:spPr>
          <a:xfrm>
            <a:off x="6596205" y="4637170"/>
            <a:ext cx="742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647385"/>
                </a:solidFill>
              </a:rPr>
              <a:t>검색하기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AE22B6-CFF2-4EAC-8D0A-5DD4AF19E4B2}"/>
              </a:ext>
            </a:extLst>
          </p:cNvPr>
          <p:cNvSpPr txBox="1"/>
          <p:nvPr/>
        </p:nvSpPr>
        <p:spPr>
          <a:xfrm>
            <a:off x="7814501" y="4637170"/>
            <a:ext cx="742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647385"/>
                </a:solidFill>
              </a:rPr>
              <a:t>요청하기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E18BA6-2C19-45F0-AD06-9BEAE233AEEF}"/>
              </a:ext>
            </a:extLst>
          </p:cNvPr>
          <p:cNvGrpSpPr/>
          <p:nvPr/>
        </p:nvGrpSpPr>
        <p:grpSpPr>
          <a:xfrm>
            <a:off x="1539332" y="5055808"/>
            <a:ext cx="2640454" cy="1346406"/>
            <a:chOff x="1539332" y="4979608"/>
            <a:chExt cx="2640454" cy="13464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71BBF26-0EB1-478E-9D22-ED1634E94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239" y="5039870"/>
              <a:ext cx="240207" cy="13339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3175" cmpd="thinThick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318"/>
              <a:endParaRPr lang="ko-KR" altLang="en-US" sz="100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5BAEC7-5F1A-4C98-BD35-95FEC7B5C4B8}"/>
                </a:ext>
              </a:extLst>
            </p:cNvPr>
            <p:cNvSpPr txBox="1"/>
            <p:nvPr/>
          </p:nvSpPr>
          <p:spPr>
            <a:xfrm>
              <a:off x="1775692" y="4979608"/>
              <a:ext cx="7751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공지사항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89A9A6-8B45-4F46-8BEB-ABB2173E48FB}"/>
                </a:ext>
              </a:extLst>
            </p:cNvPr>
            <p:cNvSpPr txBox="1"/>
            <p:nvPr/>
          </p:nvSpPr>
          <p:spPr>
            <a:xfrm>
              <a:off x="1540238" y="5248794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명일 오전 </a:t>
              </a:r>
              <a:r>
                <a:rPr lang="en-US" altLang="ko-KR" sz="800" b="1" dirty="0"/>
                <a:t>5</a:t>
              </a:r>
              <a:r>
                <a:rPr lang="ko-KR" altLang="en-US" sz="800" b="1" dirty="0"/>
                <a:t>시부터 긴급서버점검이 </a:t>
              </a:r>
              <a:r>
                <a:rPr lang="en-US" altLang="ko-KR" sz="800" b="1" dirty="0"/>
                <a:t>..</a:t>
              </a:r>
              <a:endParaRPr lang="ko-KR" altLang="en-US" sz="8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D4D3E5A-1DCD-46AC-A899-AB14008A7FBA}"/>
                </a:ext>
              </a:extLst>
            </p:cNvPr>
            <p:cNvSpPr/>
            <p:nvPr/>
          </p:nvSpPr>
          <p:spPr>
            <a:xfrm>
              <a:off x="3510669" y="5248794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2018-10-19</a:t>
              </a:r>
              <a:endParaRPr lang="ko-KR" altLang="en-US" sz="8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9B0DD0-17E0-46FF-88D5-4E48E99826DA}"/>
                </a:ext>
              </a:extLst>
            </p:cNvPr>
            <p:cNvSpPr txBox="1"/>
            <p:nvPr/>
          </p:nvSpPr>
          <p:spPr>
            <a:xfrm>
              <a:off x="1540238" y="5464238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altLang="ko-KR" sz="800" b="1" dirty="0"/>
                <a:t>KITRICarpool </a:t>
              </a:r>
              <a:r>
                <a:rPr lang="ko-KR" altLang="en-US" sz="800" b="1" dirty="0"/>
                <a:t>할로윈 이벤트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B12878E-9F5B-49CB-A79F-6B2BB71BE93E}"/>
                </a:ext>
              </a:extLst>
            </p:cNvPr>
            <p:cNvSpPr/>
            <p:nvPr/>
          </p:nvSpPr>
          <p:spPr>
            <a:xfrm>
              <a:off x="3510669" y="5464238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2018-10-18</a:t>
              </a: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8BCB52-4E04-4596-83F3-8B8C62DE1A94}"/>
                </a:ext>
              </a:extLst>
            </p:cNvPr>
            <p:cNvSpPr txBox="1"/>
            <p:nvPr/>
          </p:nvSpPr>
          <p:spPr>
            <a:xfrm>
              <a:off x="1540238" y="5679682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회원가입하고 할인받자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F241CCC-F070-42B5-B4A8-9A491F13D64F}"/>
                </a:ext>
              </a:extLst>
            </p:cNvPr>
            <p:cNvSpPr/>
            <p:nvPr/>
          </p:nvSpPr>
          <p:spPr>
            <a:xfrm>
              <a:off x="3510669" y="5679682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2018-10-01</a:t>
              </a:r>
              <a:endParaRPr lang="ko-KR" altLang="en-US" sz="8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D09746-0109-4E2B-AE96-C0C8F695D3EE}"/>
                </a:ext>
              </a:extLst>
            </p:cNvPr>
            <p:cNvSpPr txBox="1"/>
            <p:nvPr/>
          </p:nvSpPr>
          <p:spPr>
            <a:xfrm>
              <a:off x="1539332" y="5897292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연휴간 서버점검 예정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982C1B8-64A4-4E4B-9A99-5D8E96F33315}"/>
                </a:ext>
              </a:extLst>
            </p:cNvPr>
            <p:cNvSpPr/>
            <p:nvPr/>
          </p:nvSpPr>
          <p:spPr>
            <a:xfrm>
              <a:off x="3509763" y="5897292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2018-09-14</a:t>
              </a:r>
              <a:endParaRPr lang="ko-KR" altLang="en-US" sz="8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62FAAF-1460-458B-97AE-ACAFBD3E0D8A}"/>
                </a:ext>
              </a:extLst>
            </p:cNvPr>
            <p:cNvSpPr txBox="1"/>
            <p:nvPr/>
          </p:nvSpPr>
          <p:spPr>
            <a:xfrm>
              <a:off x="1539332" y="6110570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친구추천을 통한 이벤트 공지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00B6928-009E-4CE1-A90F-E8C76E6863E7}"/>
                </a:ext>
              </a:extLst>
            </p:cNvPr>
            <p:cNvSpPr/>
            <p:nvPr/>
          </p:nvSpPr>
          <p:spPr>
            <a:xfrm>
              <a:off x="3509763" y="6110570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2018-08-31</a:t>
              </a:r>
              <a:endParaRPr lang="ko-KR" altLang="en-US" sz="800" b="1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BF6CA89-AEA0-4990-B793-537BB207FD37}"/>
              </a:ext>
            </a:extLst>
          </p:cNvPr>
          <p:cNvGrpSpPr/>
          <p:nvPr/>
        </p:nvGrpSpPr>
        <p:grpSpPr>
          <a:xfrm>
            <a:off x="5501604" y="5055808"/>
            <a:ext cx="2640454" cy="1346406"/>
            <a:chOff x="1539332" y="4979608"/>
            <a:chExt cx="2640454" cy="1346406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A089F8B-13B2-41C5-986F-AB052AD89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239" y="5039870"/>
              <a:ext cx="240207" cy="13339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3175" cmpd="thinThick"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318"/>
              <a:endParaRPr lang="ko-KR" altLang="en-US" sz="100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11EF23D-B552-4C17-BAC2-61084503E6C4}"/>
                </a:ext>
              </a:extLst>
            </p:cNvPr>
            <p:cNvSpPr txBox="1"/>
            <p:nvPr/>
          </p:nvSpPr>
          <p:spPr>
            <a:xfrm>
              <a:off x="1775692" y="4979608"/>
              <a:ext cx="7751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게시판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DB113E-40E3-4129-9415-ADCCBF7FAD2D}"/>
                </a:ext>
              </a:extLst>
            </p:cNvPr>
            <p:cNvSpPr txBox="1"/>
            <p:nvPr/>
          </p:nvSpPr>
          <p:spPr>
            <a:xfrm>
              <a:off x="1540238" y="5248794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경남 창원 </a:t>
              </a:r>
              <a:r>
                <a:rPr lang="en-US" altLang="ko-KR" sz="800" b="1" dirty="0"/>
                <a:t>8</a:t>
              </a:r>
              <a:r>
                <a:rPr lang="ko-KR" altLang="en-US" sz="800" b="1" dirty="0"/>
                <a:t>시 출발 </a:t>
              </a:r>
              <a:r>
                <a:rPr lang="en-US" altLang="ko-KR" sz="800" b="1" dirty="0"/>
                <a:t>(2/4) </a:t>
              </a:r>
              <a:r>
                <a:rPr lang="ko-KR" altLang="en-US" sz="800" b="1" dirty="0"/>
                <a:t>인원모집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ED41AAD-9F9C-4F21-82D8-0E2D7D7C9925}"/>
                </a:ext>
              </a:extLst>
            </p:cNvPr>
            <p:cNvSpPr/>
            <p:nvPr/>
          </p:nvSpPr>
          <p:spPr>
            <a:xfrm>
              <a:off x="3510669" y="5248794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2018-10-19</a:t>
              </a:r>
              <a:endParaRPr lang="ko-KR" altLang="en-US" sz="8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34C3803-94E5-4205-817B-899CFC177D65}"/>
                </a:ext>
              </a:extLst>
            </p:cNvPr>
            <p:cNvSpPr txBox="1"/>
            <p:nvPr/>
          </p:nvSpPr>
          <p:spPr>
            <a:xfrm>
              <a:off x="1540238" y="5464238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자동차 안의 담배냄새 불쾌해요</a:t>
              </a:r>
              <a:r>
                <a:rPr lang="en-US" altLang="ko-KR" sz="800" b="1" dirty="0"/>
                <a:t>!!</a:t>
              </a:r>
              <a:endParaRPr lang="ko-KR" altLang="en-US" sz="800" b="1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5BB78B6-87E5-461F-A539-9BA3DE7A6FAC}"/>
                </a:ext>
              </a:extLst>
            </p:cNvPr>
            <p:cNvSpPr/>
            <p:nvPr/>
          </p:nvSpPr>
          <p:spPr>
            <a:xfrm>
              <a:off x="3510669" y="5464238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2018-10-18</a:t>
              </a:r>
              <a:endParaRPr lang="ko-KR" altLang="en-US" sz="8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7EA695-65A4-4BEE-B67E-CFD660087C70}"/>
                </a:ext>
              </a:extLst>
            </p:cNvPr>
            <p:cNvSpPr txBox="1"/>
            <p:nvPr/>
          </p:nvSpPr>
          <p:spPr>
            <a:xfrm>
              <a:off x="1540238" y="5679682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서로 예의갖춘 카풀이 됐으면 하네요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8B50C3-F4E9-4386-92C5-F6AA8FDC84E0}"/>
                </a:ext>
              </a:extLst>
            </p:cNvPr>
            <p:cNvSpPr/>
            <p:nvPr/>
          </p:nvSpPr>
          <p:spPr>
            <a:xfrm>
              <a:off x="3510669" y="5679682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2018-10-18</a:t>
              </a: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178DE3-ECEE-44C1-A3B4-C8FBE83E4EA5}"/>
                </a:ext>
              </a:extLst>
            </p:cNvPr>
            <p:cNvSpPr txBox="1"/>
            <p:nvPr/>
          </p:nvSpPr>
          <p:spPr>
            <a:xfrm>
              <a:off x="1539332" y="5897292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저희 커플됐어요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3E0D104-2299-44FC-BF9D-E3F07D4F9F96}"/>
                </a:ext>
              </a:extLst>
            </p:cNvPr>
            <p:cNvSpPr/>
            <p:nvPr/>
          </p:nvSpPr>
          <p:spPr>
            <a:xfrm>
              <a:off x="3509763" y="5897292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2018-10-16</a:t>
              </a:r>
              <a:endParaRPr lang="ko-KR" altLang="en-US" sz="8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5919FB-6638-474C-892C-E9D08F96C167}"/>
                </a:ext>
              </a:extLst>
            </p:cNvPr>
            <p:cNvSpPr txBox="1"/>
            <p:nvPr/>
          </p:nvSpPr>
          <p:spPr>
            <a:xfrm>
              <a:off x="1539332" y="6110570"/>
              <a:ext cx="19704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ko-KR" altLang="en-US" sz="800" b="1" dirty="0"/>
                <a:t>볼륨 좀 낮춰줬으면 좋겠어요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5ED0162-EC22-43FB-8123-83AD011FD344}"/>
                </a:ext>
              </a:extLst>
            </p:cNvPr>
            <p:cNvSpPr/>
            <p:nvPr/>
          </p:nvSpPr>
          <p:spPr>
            <a:xfrm>
              <a:off x="3509763" y="6110570"/>
              <a:ext cx="6691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2018-10-16</a:t>
              </a:r>
              <a:endParaRPr lang="ko-KR" altLang="en-US" sz="800" b="1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96620A-1DC0-4F49-BFEC-CA4BCF8077A3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8F414B7-689D-45BD-A5CF-28CF6E888D02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5C24838-C81A-4C06-B5D1-A20B76186028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F7C57D0-D4A9-407C-B160-B9A80F7E8268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DA9C46B-3F3E-46C5-8407-DCD81D40B192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37D4CA6A-1D02-43B8-966F-DB8CC60AD0DF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85A51FA-BB77-4313-8460-8E22CE2CEE6E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DEAC0C-08B7-43A9-8366-FEC1A665F9F2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9BF1C6-6855-43CE-B8E2-D4051535A703}"/>
              </a:ext>
            </a:extLst>
          </p:cNvPr>
          <p:cNvSpPr txBox="1"/>
          <p:nvPr/>
        </p:nvSpPr>
        <p:spPr>
          <a:xfrm>
            <a:off x="295703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CA39CB-98E4-4099-B61B-3CB695EDBEC0}"/>
              </a:ext>
            </a:extLst>
          </p:cNvPr>
          <p:cNvSpPr txBox="1"/>
          <p:nvPr/>
        </p:nvSpPr>
        <p:spPr>
          <a:xfrm>
            <a:off x="464034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FCB3FD-E39C-40CD-B2D0-4979519749CF}"/>
              </a:ext>
            </a:extLst>
          </p:cNvPr>
          <p:cNvSpPr txBox="1"/>
          <p:nvPr/>
        </p:nvSpPr>
        <p:spPr>
          <a:xfrm>
            <a:off x="6145847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9CE4D38-3EAD-4FA7-8B33-740E905CABF1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3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ADC901-4973-4C9B-81F7-518544D65753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3B0E56-9F7A-46C2-9876-DEF5C143054D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17BFA-C9EB-4F56-9AB3-472608B6BEC6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37D1C-C226-4097-AD6F-D1D8C1515B00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E6F3A-BCE1-40B9-AF4C-B21201E1B97A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6EC81C-6962-4479-91CF-B427F684771B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BEBED1-729D-4AC7-8A8C-070F61F78DFC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6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527E99F3-D3E0-4583-B426-57774B1F9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2A4C67-7B9F-4615-8E29-3B6FC39B17D5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E5EACF-D0A0-4DEB-B4FA-A468BD3C37EC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D812D9-0376-408B-B4F6-EA16C493999F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BCD25CB-8588-42DC-B78A-0AE6E7504446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69309E-4B21-458E-8C32-62DB50DD6012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3127294-FC93-40C5-9E0E-A5AFA07F238E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https://poolus.kr/homepage-assets/images/rider_head.jpg">
            <a:extLst>
              <a:ext uri="{FF2B5EF4-FFF2-40B4-BE49-F238E27FC236}">
                <a16:creationId xmlns:a16="http://schemas.microsoft.com/office/drawing/2014/main" id="{F33EA226-576F-406B-8ACC-72FB11145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8814" b="15568"/>
          <a:stretch/>
        </p:blipFill>
        <p:spPr bwMode="auto">
          <a:xfrm>
            <a:off x="4952998" y="4098548"/>
            <a:ext cx="3272407" cy="184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BE23D095-4826-4475-8C84-F1704D081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r="3899" b="24440"/>
          <a:stretch/>
        </p:blipFill>
        <p:spPr bwMode="auto">
          <a:xfrm>
            <a:off x="1285446" y="1806142"/>
            <a:ext cx="3272407" cy="18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CF09097-882F-4A65-8218-64B433796EE2}"/>
              </a:ext>
            </a:extLst>
          </p:cNvPr>
          <p:cNvSpPr txBox="1"/>
          <p:nvPr/>
        </p:nvSpPr>
        <p:spPr>
          <a:xfrm>
            <a:off x="1453715" y="1295721"/>
            <a:ext cx="140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KITRICarpool?</a:t>
            </a:r>
            <a:endParaRPr lang="ko-KR" altLang="en-US" sz="1100" b="1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62519523-02F5-440F-AA46-F1737AEB6CE5}"/>
              </a:ext>
            </a:extLst>
          </p:cNvPr>
          <p:cNvSpPr>
            <a:spLocks/>
          </p:cNvSpPr>
          <p:nvPr/>
        </p:nvSpPr>
        <p:spPr bwMode="auto">
          <a:xfrm>
            <a:off x="1244826" y="1370329"/>
            <a:ext cx="240207" cy="1333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" cmpd="thinThick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318"/>
            <a:endParaRPr lang="ko-KR" altLang="en-US" sz="100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Folded Corner 22">
            <a:extLst>
              <a:ext uri="{FF2B5EF4-FFF2-40B4-BE49-F238E27FC236}">
                <a16:creationId xmlns:a16="http://schemas.microsoft.com/office/drawing/2014/main" id="{222CB233-AA47-44AE-A874-0254374F666A}"/>
              </a:ext>
            </a:extLst>
          </p:cNvPr>
          <p:cNvSpPr/>
          <p:nvPr/>
        </p:nvSpPr>
        <p:spPr>
          <a:xfrm>
            <a:off x="4794115" y="2034432"/>
            <a:ext cx="417808" cy="458825"/>
          </a:xfrm>
          <a:prstGeom prst="foldedCorner">
            <a:avLst>
              <a:gd name="adj" fmla="val 0"/>
            </a:avLst>
          </a:prstGeom>
          <a:solidFill>
            <a:srgbClr val="316E7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>
                <a:ea typeface="Roboto" panose="02000000000000000000" pitchFamily="2" charset="0"/>
              </a:rPr>
              <a:t>D</a:t>
            </a:r>
            <a:endParaRPr lang="en-US" sz="2000" b="1" dirty="0"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A22E62-0A53-4A91-9D59-0EF03EDF950B}"/>
              </a:ext>
            </a:extLst>
          </p:cNvPr>
          <p:cNvSpPr txBox="1"/>
          <p:nvPr/>
        </p:nvSpPr>
        <p:spPr>
          <a:xfrm>
            <a:off x="5211923" y="2073569"/>
            <a:ext cx="246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16E73"/>
                </a:solidFill>
                <a:latin typeface="+mj-lt"/>
              </a:rPr>
              <a:t>Driver</a:t>
            </a:r>
            <a:endParaRPr lang="id-ID" b="1" dirty="0">
              <a:solidFill>
                <a:srgbClr val="316E73"/>
              </a:solidFill>
              <a:latin typeface="+mj-lt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4CAF4EA1-9B98-48C7-9889-42E6BAD810C8}"/>
              </a:ext>
            </a:extLst>
          </p:cNvPr>
          <p:cNvSpPr/>
          <p:nvPr/>
        </p:nvSpPr>
        <p:spPr>
          <a:xfrm>
            <a:off x="4682355" y="2533001"/>
            <a:ext cx="3832201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You are happy to have a co-worker to accompany me on my way to work.</a:t>
            </a:r>
            <a:endParaRPr lang="id-ID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Folded Corner 22">
            <a:extLst>
              <a:ext uri="{FF2B5EF4-FFF2-40B4-BE49-F238E27FC236}">
                <a16:creationId xmlns:a16="http://schemas.microsoft.com/office/drawing/2014/main" id="{9A6831DA-C896-43BE-8D89-02E4B4549061}"/>
              </a:ext>
            </a:extLst>
          </p:cNvPr>
          <p:cNvSpPr/>
          <p:nvPr/>
        </p:nvSpPr>
        <p:spPr>
          <a:xfrm>
            <a:off x="1341962" y="4301096"/>
            <a:ext cx="417808" cy="458825"/>
          </a:xfrm>
          <a:prstGeom prst="foldedCorner">
            <a:avLst>
              <a:gd name="adj" fmla="val 0"/>
            </a:avLst>
          </a:prstGeom>
          <a:solidFill>
            <a:srgbClr val="B29C85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ea typeface="Roboto" panose="02000000000000000000" pitchFamily="2" charset="0"/>
              </a:rPr>
              <a:t>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E174D0-08CC-4E1A-8D84-10886765AF0A}"/>
              </a:ext>
            </a:extLst>
          </p:cNvPr>
          <p:cNvSpPr txBox="1"/>
          <p:nvPr/>
        </p:nvSpPr>
        <p:spPr>
          <a:xfrm>
            <a:off x="1743684" y="4347004"/>
            <a:ext cx="246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29C85"/>
                </a:solidFill>
                <a:latin typeface="+mj-lt"/>
              </a:rPr>
              <a:t>Passenger</a:t>
            </a:r>
            <a:endParaRPr lang="id-ID" b="1" dirty="0">
              <a:solidFill>
                <a:srgbClr val="B29C85"/>
              </a:solidFill>
              <a:latin typeface="+mj-lt"/>
            </a:endParaRPr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BB59EFE8-95BE-42B1-A9EC-DE60A3BAD869}"/>
              </a:ext>
            </a:extLst>
          </p:cNvPr>
          <p:cNvSpPr/>
          <p:nvPr/>
        </p:nvSpPr>
        <p:spPr>
          <a:xfrm>
            <a:off x="1230202" y="4799665"/>
            <a:ext cx="3832201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Select the desired origin and destination and click on the matching option.</a:t>
            </a:r>
            <a:endParaRPr lang="id-ID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BDC2E6-57CC-436C-AC5E-8A12A90E1BAB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E66AC-98D4-432E-B117-C907A32FBAEF}"/>
              </a:ext>
            </a:extLst>
          </p:cNvPr>
          <p:cNvSpPr txBox="1"/>
          <p:nvPr/>
        </p:nvSpPr>
        <p:spPr>
          <a:xfrm>
            <a:off x="326388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3220D3-BEAF-4887-ABAE-F52772A49B84}"/>
              </a:ext>
            </a:extLst>
          </p:cNvPr>
          <p:cNvSpPr txBox="1"/>
          <p:nvPr/>
        </p:nvSpPr>
        <p:spPr>
          <a:xfrm>
            <a:off x="4844909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4FBD7-FFA8-4A92-975F-4BB580555D2B}"/>
              </a:ext>
            </a:extLst>
          </p:cNvPr>
          <p:cNvSpPr txBox="1"/>
          <p:nvPr/>
        </p:nvSpPr>
        <p:spPr>
          <a:xfrm>
            <a:off x="6248131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42452F-5300-4499-84D2-396448FBA7AB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CBC9B0-D807-44CB-8A33-3593D7B0F405}"/>
              </a:ext>
            </a:extLst>
          </p:cNvPr>
          <p:cNvSpPr/>
          <p:nvPr/>
        </p:nvSpPr>
        <p:spPr>
          <a:xfrm>
            <a:off x="1078854" y="656511"/>
            <a:ext cx="1548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34FC0-1F31-421F-8A1B-4F07A515687B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9" grpId="0"/>
      <p:bldP spid="40" grpId="0" animBg="1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C05615-7DCE-4AB2-B258-52321B431AFE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5A2F85-527E-407E-9C10-B175F0E13C86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2AFD9-33C2-42D1-881D-402EBF8766B0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E35BD-6438-4F4A-AC66-926BC6B98006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F29C6-9AC2-462A-BE0C-505AB04B8B97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AA9614-FB7A-4A9F-8801-5D24AA196130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AACC12-C5C0-4658-B3C4-FB71DA88A0A9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8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FC4A2011-5C28-4183-8024-75B2DB9B1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31CCD-F599-4E70-856C-A482CA267934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78E252-A7C7-48D4-991D-2831F0A5BD9B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42CCEB-E2EB-4990-AFB3-C7071EE97060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83624E-C8A7-41BE-97F7-C1F24B51CB34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79C58FC-F042-4D8D-B616-D3F97B7DC947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7D273C-553F-4E5B-B109-D9B9400526D5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E1351-8789-4B24-8257-4920243B8E55}"/>
              </a:ext>
            </a:extLst>
          </p:cNvPr>
          <p:cNvSpPr txBox="1"/>
          <p:nvPr/>
        </p:nvSpPr>
        <p:spPr>
          <a:xfrm>
            <a:off x="1453715" y="1295721"/>
            <a:ext cx="140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Passenger</a:t>
            </a:r>
            <a:endParaRPr lang="ko-KR" altLang="en-US" sz="1100" b="1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B96D66E7-37CC-4C4A-9C14-AA38145B1325}"/>
              </a:ext>
            </a:extLst>
          </p:cNvPr>
          <p:cNvSpPr>
            <a:spLocks/>
          </p:cNvSpPr>
          <p:nvPr/>
        </p:nvSpPr>
        <p:spPr bwMode="auto">
          <a:xfrm>
            <a:off x="1244826" y="1370329"/>
            <a:ext cx="240207" cy="1333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 cmpd="thinThick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318"/>
            <a:endParaRPr lang="ko-KR" altLang="en-US" sz="100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B4EEF7-CDB8-47AD-A2AE-BD6BD1C6B8E6}"/>
              </a:ext>
            </a:extLst>
          </p:cNvPr>
          <p:cNvGrpSpPr/>
          <p:nvPr/>
        </p:nvGrpSpPr>
        <p:grpSpPr>
          <a:xfrm>
            <a:off x="1249271" y="1637461"/>
            <a:ext cx="1258474" cy="245312"/>
            <a:chOff x="2041939" y="1787830"/>
            <a:chExt cx="1258474" cy="2453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1D3F5A-CF45-433D-BE54-12F0E3E6CA73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17AB306-82DC-4EE8-940E-1354D3C133DF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3F02CE2A-BAF8-411E-ACBE-100EA1817898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802C00A-5D64-4F82-92A3-15F01EAF1E7C}"/>
              </a:ext>
            </a:extLst>
          </p:cNvPr>
          <p:cNvGrpSpPr/>
          <p:nvPr/>
        </p:nvGrpSpPr>
        <p:grpSpPr>
          <a:xfrm>
            <a:off x="2569224" y="1637461"/>
            <a:ext cx="1258474" cy="245312"/>
            <a:chOff x="2041939" y="1787830"/>
            <a:chExt cx="1258474" cy="2453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7EA0294-4D0D-46D5-9F4C-819087786F4A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3EEF90-4D0C-4341-A06F-2B95751C9C31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FD084159-3F8A-4E30-8D0A-D6B20F3AF6D5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5A561A-02F0-4BA9-A0F2-86A52D4F6988}"/>
              </a:ext>
            </a:extLst>
          </p:cNvPr>
          <p:cNvGrpSpPr/>
          <p:nvPr/>
        </p:nvGrpSpPr>
        <p:grpSpPr>
          <a:xfrm>
            <a:off x="3893625" y="1637461"/>
            <a:ext cx="1583544" cy="245312"/>
            <a:chOff x="1716869" y="1787830"/>
            <a:chExt cx="1583544" cy="2453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9130AA-1AC4-494A-BA1B-CAF483920202}"/>
                </a:ext>
              </a:extLst>
            </p:cNvPr>
            <p:cNvSpPr/>
            <p:nvPr/>
          </p:nvSpPr>
          <p:spPr>
            <a:xfrm>
              <a:off x="1716869" y="1787830"/>
              <a:ext cx="1316034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0F66C3-1FC6-4349-964D-15912CD21E27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A7C7815E-7E3F-4479-81D9-DB5C70FAF0E2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FCAC00A-DC9B-4B88-91AB-790FE584A94E}"/>
              </a:ext>
            </a:extLst>
          </p:cNvPr>
          <p:cNvSpPr txBox="1"/>
          <p:nvPr/>
        </p:nvSpPr>
        <p:spPr>
          <a:xfrm>
            <a:off x="1244826" y="1629312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631D4E-308C-4E51-8DBD-682A5D7FE796}"/>
              </a:ext>
            </a:extLst>
          </p:cNvPr>
          <p:cNvSpPr txBox="1"/>
          <p:nvPr/>
        </p:nvSpPr>
        <p:spPr>
          <a:xfrm>
            <a:off x="2569225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353F0B-34C6-4B4A-B7A5-80689AA25EC1}"/>
              </a:ext>
            </a:extLst>
          </p:cNvPr>
          <p:cNvSpPr txBox="1"/>
          <p:nvPr/>
        </p:nvSpPr>
        <p:spPr>
          <a:xfrm>
            <a:off x="3885189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서울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807528-3473-4A44-86DD-A4D94A9040A9}"/>
              </a:ext>
            </a:extLst>
          </p:cNvPr>
          <p:cNvGrpSpPr/>
          <p:nvPr/>
        </p:nvGrpSpPr>
        <p:grpSpPr>
          <a:xfrm>
            <a:off x="5567224" y="1637461"/>
            <a:ext cx="1583544" cy="245312"/>
            <a:chOff x="1716869" y="1787830"/>
            <a:chExt cx="1583544" cy="2453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9DF826D-D9C2-4ED3-BAF3-ECFF8E0D8B5F}"/>
                </a:ext>
              </a:extLst>
            </p:cNvPr>
            <p:cNvSpPr/>
            <p:nvPr/>
          </p:nvSpPr>
          <p:spPr>
            <a:xfrm>
              <a:off x="1716869" y="1787830"/>
              <a:ext cx="1316034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18A11BC-6120-4935-98D8-97BF8CD500A3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60A1C8D0-648F-442F-8EDE-20A86FEC6C98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5B7D7A-0946-4BA6-9067-A0FEA7C085CD}"/>
              </a:ext>
            </a:extLst>
          </p:cNvPr>
          <p:cNvSpPr txBox="1"/>
          <p:nvPr/>
        </p:nvSpPr>
        <p:spPr>
          <a:xfrm>
            <a:off x="5558788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경기도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6641D5-16C3-4B69-AC92-C410304D24B7}"/>
              </a:ext>
            </a:extLst>
          </p:cNvPr>
          <p:cNvGrpSpPr/>
          <p:nvPr/>
        </p:nvGrpSpPr>
        <p:grpSpPr>
          <a:xfrm>
            <a:off x="7273606" y="1637461"/>
            <a:ext cx="263066" cy="245312"/>
            <a:chOff x="8371347" y="379252"/>
            <a:chExt cx="263066" cy="24531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74726E-25AB-4F43-A094-14281D68ECDF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E0AF997-5A34-45DA-8F89-D921686A9F54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3E47689-C2B4-42B2-A1AC-A08B1E798E4A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5E5977-EFEB-4637-B0C0-516EE8B1D268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5814392-CD2F-4AD3-92F3-4D3FC4035CC2}"/>
              </a:ext>
            </a:extLst>
          </p:cNvPr>
          <p:cNvSpPr/>
          <p:nvPr/>
        </p:nvSpPr>
        <p:spPr>
          <a:xfrm>
            <a:off x="1244825" y="2076932"/>
            <a:ext cx="1180145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2F01C5-C7C3-42F5-A38A-541F68181B00}"/>
              </a:ext>
            </a:extLst>
          </p:cNvPr>
          <p:cNvSpPr/>
          <p:nvPr/>
        </p:nvSpPr>
        <p:spPr>
          <a:xfrm>
            <a:off x="2424970" y="2076932"/>
            <a:ext cx="19519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FE98BB-0606-4D7F-9AF1-35D85672112D}"/>
              </a:ext>
            </a:extLst>
          </p:cNvPr>
          <p:cNvSpPr/>
          <p:nvPr/>
        </p:nvSpPr>
        <p:spPr>
          <a:xfrm>
            <a:off x="4376950" y="2076932"/>
            <a:ext cx="19519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7086E9-1A45-4639-B9BB-1137C1D96DBE}"/>
              </a:ext>
            </a:extLst>
          </p:cNvPr>
          <p:cNvSpPr/>
          <p:nvPr/>
        </p:nvSpPr>
        <p:spPr>
          <a:xfrm>
            <a:off x="6335107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C6E059-7FBD-4AAA-9CEC-F347707FC7DE}"/>
              </a:ext>
            </a:extLst>
          </p:cNvPr>
          <p:cNvSpPr/>
          <p:nvPr/>
        </p:nvSpPr>
        <p:spPr>
          <a:xfrm>
            <a:off x="6932788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금액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DA27CFD-6F9A-428E-9835-51C04719C3F8}"/>
              </a:ext>
            </a:extLst>
          </p:cNvPr>
          <p:cNvSpPr/>
          <p:nvPr/>
        </p:nvSpPr>
        <p:spPr>
          <a:xfrm>
            <a:off x="7843217" y="2078669"/>
            <a:ext cx="734559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 검색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9281517-20C3-4F94-BE40-BD8DA87A776F}"/>
              </a:ext>
            </a:extLst>
          </p:cNvPr>
          <p:cNvSpPr/>
          <p:nvPr/>
        </p:nvSpPr>
        <p:spPr>
          <a:xfrm>
            <a:off x="1244825" y="2321175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CB2DFC0-C2C2-45C2-9F50-BC676F1B7CEA}"/>
              </a:ext>
            </a:extLst>
          </p:cNvPr>
          <p:cNvSpPr/>
          <p:nvPr/>
        </p:nvSpPr>
        <p:spPr>
          <a:xfrm>
            <a:off x="1244825" y="3106153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CC8D8A9-C2D5-451A-B09F-8E9E3E9C0F2E}"/>
              </a:ext>
            </a:extLst>
          </p:cNvPr>
          <p:cNvSpPr/>
          <p:nvPr/>
        </p:nvSpPr>
        <p:spPr>
          <a:xfrm>
            <a:off x="1244825" y="3886100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30663F3-7E2E-4615-9605-EACE30683AD8}"/>
              </a:ext>
            </a:extLst>
          </p:cNvPr>
          <p:cNvSpPr/>
          <p:nvPr/>
        </p:nvSpPr>
        <p:spPr>
          <a:xfrm>
            <a:off x="1244825" y="4670843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6763F5-A02D-4022-9D50-B3D9859B3200}"/>
              </a:ext>
            </a:extLst>
          </p:cNvPr>
          <p:cNvSpPr/>
          <p:nvPr/>
        </p:nvSpPr>
        <p:spPr>
          <a:xfrm>
            <a:off x="1244825" y="5453248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764BCC-A85C-4A5D-83A7-77330F1B39C7}"/>
              </a:ext>
            </a:extLst>
          </p:cNvPr>
          <p:cNvSpPr/>
          <p:nvPr/>
        </p:nvSpPr>
        <p:spPr>
          <a:xfrm>
            <a:off x="7843217" y="2325218"/>
            <a:ext cx="734559" cy="26242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CB921C-D72A-4CF9-8168-7AEC30EE77D7}"/>
              </a:ext>
            </a:extLst>
          </p:cNvPr>
          <p:cNvSpPr txBox="1"/>
          <p:nvPr/>
        </p:nvSpPr>
        <p:spPr>
          <a:xfrm>
            <a:off x="4429055" y="6261287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</a:t>
            </a:r>
            <a:r>
              <a:rPr lang="en-US" altLang="ko-KR" sz="1050" dirty="0"/>
              <a:t>   2   3   4   5</a:t>
            </a:r>
            <a:endParaRPr lang="ko-KR" altLang="en-US" sz="1050" dirty="0"/>
          </a:p>
        </p:txBody>
      </p:sp>
      <p:pic>
        <p:nvPicPr>
          <p:cNvPr id="87" name="그림 개체 틀 15">
            <a:extLst>
              <a:ext uri="{FF2B5EF4-FFF2-40B4-BE49-F238E27FC236}">
                <a16:creationId xmlns:a16="http://schemas.microsoft.com/office/drawing/2014/main" id="{223D076B-F3CA-42F9-92F4-5F0293B27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3265" r="18275" b="11964"/>
          <a:stretch/>
        </p:blipFill>
        <p:spPr>
          <a:xfrm>
            <a:off x="1572770" y="5541384"/>
            <a:ext cx="463887" cy="619744"/>
          </a:xfrm>
          <a:prstGeom prst="rect">
            <a:avLst/>
          </a:prstGeom>
        </p:spPr>
      </p:pic>
      <p:pic>
        <p:nvPicPr>
          <p:cNvPr id="88" name="그림 개체 틀 16">
            <a:extLst>
              <a:ext uri="{FF2B5EF4-FFF2-40B4-BE49-F238E27FC236}">
                <a16:creationId xmlns:a16="http://schemas.microsoft.com/office/drawing/2014/main" id="{9F15965E-4F15-4918-BA61-AED6CF024D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3265" r="18275" b="11964"/>
          <a:stretch/>
        </p:blipFill>
        <p:spPr>
          <a:xfrm>
            <a:off x="1572770" y="2398990"/>
            <a:ext cx="463887" cy="619744"/>
          </a:xfrm>
          <a:prstGeom prst="rect">
            <a:avLst/>
          </a:prstGeom>
        </p:spPr>
      </p:pic>
      <p:pic>
        <p:nvPicPr>
          <p:cNvPr id="89" name="그림 개체 틀 17">
            <a:extLst>
              <a:ext uri="{FF2B5EF4-FFF2-40B4-BE49-F238E27FC236}">
                <a16:creationId xmlns:a16="http://schemas.microsoft.com/office/drawing/2014/main" id="{EB9A82A1-2D0D-4268-9BBA-CA1B6F6CD7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8" r="18288" b="16910"/>
          <a:stretch/>
        </p:blipFill>
        <p:spPr>
          <a:xfrm>
            <a:off x="1568079" y="3184589"/>
            <a:ext cx="473269" cy="619744"/>
          </a:xfrm>
          <a:prstGeom prst="rect">
            <a:avLst/>
          </a:prstGeom>
        </p:spPr>
      </p:pic>
      <p:pic>
        <p:nvPicPr>
          <p:cNvPr id="90" name="그림 개체 틀 21">
            <a:extLst>
              <a:ext uri="{FF2B5EF4-FFF2-40B4-BE49-F238E27FC236}">
                <a16:creationId xmlns:a16="http://schemas.microsoft.com/office/drawing/2014/main" id="{B9BF6680-B16C-46BE-AE70-545FEB5206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3265" r="18275" b="11964"/>
          <a:stretch/>
        </p:blipFill>
        <p:spPr>
          <a:xfrm>
            <a:off x="1572770" y="4755787"/>
            <a:ext cx="463887" cy="619744"/>
          </a:xfrm>
          <a:prstGeom prst="rect">
            <a:avLst/>
          </a:prstGeom>
        </p:spPr>
      </p:pic>
      <p:pic>
        <p:nvPicPr>
          <p:cNvPr id="91" name="그림 개체 틀 20">
            <a:extLst>
              <a:ext uri="{FF2B5EF4-FFF2-40B4-BE49-F238E27FC236}">
                <a16:creationId xmlns:a16="http://schemas.microsoft.com/office/drawing/2014/main" id="{7290CD3E-594C-44C2-A29D-7C3F5E8A08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3265" r="18275" b="11964"/>
          <a:stretch/>
        </p:blipFill>
        <p:spPr>
          <a:xfrm>
            <a:off x="1572770" y="3970188"/>
            <a:ext cx="463887" cy="619744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17872BA1-AC81-4BDF-A7CB-2E5AF8ECA5F1}"/>
              </a:ext>
            </a:extLst>
          </p:cNvPr>
          <p:cNvGrpSpPr/>
          <p:nvPr/>
        </p:nvGrpSpPr>
        <p:grpSpPr>
          <a:xfrm>
            <a:off x="2507745" y="2539585"/>
            <a:ext cx="5011855" cy="338554"/>
            <a:chOff x="2518614" y="2539585"/>
            <a:chExt cx="5011855" cy="33855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959C509-C470-489E-B842-45D6E3648ADC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세종특별자치시 금남연 한누리대로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16C5E4-ADE4-4E27-A3DA-DD4D82BE637B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대전 유성구 죽동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5D5935-2E8D-46E7-B23E-1ABC68C5C747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탈래요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1DCC61-EB00-486F-AD0E-6196C6DF555C}"/>
                </a:ext>
              </a:extLst>
            </p:cNvPr>
            <p:cNvSpPr txBox="1"/>
            <p:nvPr/>
          </p:nvSpPr>
          <p:spPr>
            <a:xfrm>
              <a:off x="6932788" y="2539585"/>
              <a:ext cx="597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(2/4)</a:t>
              </a:r>
            </a:p>
            <a:p>
              <a:pPr algn="ctr"/>
              <a:r>
                <a:rPr lang="en-US" altLang="ko-KR" sz="800" b="1" dirty="0"/>
                <a:t>5,000</a:t>
              </a:r>
              <a:endParaRPr lang="ko-KR" altLang="en-US" sz="800" b="1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1DC9EBE-EC71-4BE5-B820-E4598C49A878}"/>
              </a:ext>
            </a:extLst>
          </p:cNvPr>
          <p:cNvGrpSpPr/>
          <p:nvPr/>
        </p:nvGrpSpPr>
        <p:grpSpPr>
          <a:xfrm>
            <a:off x="2507745" y="3326434"/>
            <a:ext cx="5011855" cy="338554"/>
            <a:chOff x="2518614" y="2539585"/>
            <a:chExt cx="5011855" cy="33855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4F3DBE-FE69-4F19-9D78-0F773C9232A5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서울시 구로구 구일로 </a:t>
              </a:r>
              <a:r>
                <a:rPr lang="en-US" altLang="ko-KR" sz="800" b="1" dirty="0"/>
                <a:t>8</a:t>
              </a:r>
              <a:r>
                <a:rPr lang="ko-KR" altLang="en-US" sz="800" b="1" dirty="0"/>
                <a:t>길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AB9118-59FB-4383-8EEE-F6AE01C62A46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서울시 구로구 구로디지털단지 </a:t>
              </a:r>
              <a:r>
                <a:rPr lang="en-US" altLang="ko-KR" sz="800" b="1" dirty="0"/>
                <a:t>1</a:t>
              </a:r>
              <a:r>
                <a:rPr lang="ko-KR" altLang="en-US" sz="800" b="1" dirty="0"/>
                <a:t>로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01EB24-7FAA-4EAE-BB12-6C9BB069892A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탈래요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BEFB7D-72BC-4510-826C-8EFAAE4930C7}"/>
                </a:ext>
              </a:extLst>
            </p:cNvPr>
            <p:cNvSpPr txBox="1"/>
            <p:nvPr/>
          </p:nvSpPr>
          <p:spPr>
            <a:xfrm>
              <a:off x="6932788" y="2539585"/>
              <a:ext cx="597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(1/4)</a:t>
              </a:r>
            </a:p>
            <a:p>
              <a:pPr algn="ctr"/>
              <a:r>
                <a:rPr lang="en-US" altLang="ko-KR" sz="800" b="1" dirty="0"/>
                <a:t>4,500</a:t>
              </a:r>
              <a:endParaRPr lang="ko-KR" altLang="en-US" sz="800" b="1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22ECAC2-2C0C-41E8-8778-D67A0C991765}"/>
              </a:ext>
            </a:extLst>
          </p:cNvPr>
          <p:cNvGrpSpPr/>
          <p:nvPr/>
        </p:nvGrpSpPr>
        <p:grpSpPr>
          <a:xfrm>
            <a:off x="2507745" y="4113283"/>
            <a:ext cx="5011855" cy="338554"/>
            <a:chOff x="2518614" y="2539585"/>
            <a:chExt cx="5011855" cy="33855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098001-3DBD-4743-915A-EF1423C41858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 b="1"/>
              </a:lvl1pPr>
            </a:lstStyle>
            <a:p>
              <a:pPr algn="l"/>
              <a:r>
                <a:rPr lang="ko-KR" altLang="en-US" dirty="0"/>
                <a:t>경상남도 양산시 신기서길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46F16EB-1A2E-48CA-B56B-FE2B13DEC981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 b="1"/>
              </a:lvl1pPr>
            </a:lstStyle>
            <a:p>
              <a:pPr algn="l"/>
              <a:r>
                <a:rPr lang="ko-KR" altLang="en-US" dirty="0"/>
                <a:t>부산광역시 동구 </a:t>
              </a:r>
              <a:r>
                <a:rPr lang="ko-KR" altLang="en-US"/>
                <a:t>중앙대로 </a:t>
              </a:r>
              <a:r>
                <a:rPr lang="en-US" altLang="ko-KR" dirty="0"/>
                <a:t>206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1CA5CB2-FEEB-4CB4-8E6F-64B169AB9378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탈래요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BA2D2A-EFAD-41E8-B7C9-929EF847292E}"/>
                </a:ext>
              </a:extLst>
            </p:cNvPr>
            <p:cNvSpPr txBox="1"/>
            <p:nvPr/>
          </p:nvSpPr>
          <p:spPr>
            <a:xfrm>
              <a:off x="6932788" y="2539585"/>
              <a:ext cx="597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(3/4)</a:t>
              </a:r>
            </a:p>
            <a:p>
              <a:pPr algn="ctr"/>
              <a:r>
                <a:rPr lang="en-US" altLang="ko-KR" sz="800" b="1" dirty="0"/>
                <a:t>3,800</a:t>
              </a:r>
              <a:endParaRPr lang="ko-KR" altLang="en-US" sz="800" b="1" dirty="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3F9FCCF-2752-4253-8493-FBEC5606A07E}"/>
              </a:ext>
            </a:extLst>
          </p:cNvPr>
          <p:cNvGrpSpPr/>
          <p:nvPr/>
        </p:nvGrpSpPr>
        <p:grpSpPr>
          <a:xfrm>
            <a:off x="2507745" y="4900132"/>
            <a:ext cx="5011855" cy="338554"/>
            <a:chOff x="2518614" y="2539585"/>
            <a:chExt cx="5011855" cy="33855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63B6286-F06A-4488-A3B7-CF74432ECBED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강원도 속초시 영랑동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E09EE94-AD73-47ED-ADA7-CC2DA2BD991B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강원도 춘천시 요선동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E0BB0E-D0CD-4FAB-BFCB-9A2BD71C7836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탈래요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C39CBA-CEA6-4EE6-A4D0-408A6B64B2CA}"/>
                </a:ext>
              </a:extLst>
            </p:cNvPr>
            <p:cNvSpPr txBox="1"/>
            <p:nvPr/>
          </p:nvSpPr>
          <p:spPr>
            <a:xfrm>
              <a:off x="6932788" y="2539585"/>
              <a:ext cx="597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(2/4)</a:t>
              </a:r>
            </a:p>
            <a:p>
              <a:pPr algn="ctr"/>
              <a:r>
                <a:rPr lang="en-US" altLang="ko-KR" sz="800" b="1" dirty="0"/>
                <a:t>4,900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28A537E-0F1B-4570-A2B2-9EC331396C50}"/>
              </a:ext>
            </a:extLst>
          </p:cNvPr>
          <p:cNvGrpSpPr/>
          <p:nvPr/>
        </p:nvGrpSpPr>
        <p:grpSpPr>
          <a:xfrm>
            <a:off x="2507745" y="5686981"/>
            <a:ext cx="5011855" cy="338554"/>
            <a:chOff x="2518614" y="2539585"/>
            <a:chExt cx="5011855" cy="33855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E6ECFD9-F85F-446E-A7A7-B93BA21BAD8A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전라남도 목포시 용남동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9E389D-0E65-4FD0-8FDF-F6B842395F60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전라북도 전주시 완산구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2C4AAF5-CE49-4DCC-9CAC-887399C4F1F1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탈래요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55337B-AC8A-4568-9DA7-B24193BC4AFD}"/>
                </a:ext>
              </a:extLst>
            </p:cNvPr>
            <p:cNvSpPr txBox="1"/>
            <p:nvPr/>
          </p:nvSpPr>
          <p:spPr>
            <a:xfrm>
              <a:off x="6932788" y="2539585"/>
              <a:ext cx="5976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(2/4)</a:t>
              </a:r>
            </a:p>
            <a:p>
              <a:pPr algn="ctr"/>
              <a:r>
                <a:rPr lang="en-US" altLang="ko-KR" sz="800" b="1" dirty="0"/>
                <a:t>4,250</a:t>
              </a:r>
              <a:endParaRPr lang="ko-KR" altLang="en-US" sz="800" b="1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6A74E4D5-C139-4B73-9BCD-D0B13433BC6F}"/>
              </a:ext>
            </a:extLst>
          </p:cNvPr>
          <p:cNvSpPr txBox="1"/>
          <p:nvPr/>
        </p:nvSpPr>
        <p:spPr>
          <a:xfrm>
            <a:off x="7911654" y="3000046"/>
            <a:ext cx="597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Messi10</a:t>
            </a:r>
            <a:endParaRPr lang="ko-KR" altLang="en-US" sz="800" b="1" dirty="0"/>
          </a:p>
        </p:txBody>
      </p:sp>
      <p:pic>
        <p:nvPicPr>
          <p:cNvPr id="2050" name="Picture 2" descr="ì¶êµ¬ì ì ë¦¬ì¤ë¬ ë©ì ì´ë¯¸ì§">
            <a:extLst>
              <a:ext uri="{FF2B5EF4-FFF2-40B4-BE49-F238E27FC236}">
                <a16:creationId xmlns:a16="http://schemas.microsoft.com/office/drawing/2014/main" id="{9EF1C5B2-C5A6-4894-B43A-5ADA575F1B6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94" y="2399534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¶êµ¬ ë±ë²í¸ ìë¯¸ ìê³  ì¶ìëª»ìì ë²ì´ëì! ">
            <a:extLst>
              <a:ext uri="{FF2B5EF4-FFF2-40B4-BE49-F238E27FC236}">
                <a16:creationId xmlns:a16="http://schemas.microsoft.com/office/drawing/2014/main" id="{01835925-4E57-4656-938D-D3E573D5C53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8" t="2106" r="13913" b="69622"/>
          <a:stretch/>
        </p:blipFill>
        <p:spPr bwMode="auto">
          <a:xfrm>
            <a:off x="7981400" y="3230958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B789759C-9F7F-4934-8BBE-B3341A711AB2}"/>
              </a:ext>
            </a:extLst>
          </p:cNvPr>
          <p:cNvSpPr txBox="1"/>
          <p:nvPr/>
        </p:nvSpPr>
        <p:spPr>
          <a:xfrm>
            <a:off x="7877431" y="3854052"/>
            <a:ext cx="666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Ronaldo10</a:t>
            </a:r>
            <a:endParaRPr lang="ko-KR" altLang="en-US" sz="800" b="1" dirty="0"/>
          </a:p>
        </p:txBody>
      </p:sp>
      <p:pic>
        <p:nvPicPr>
          <p:cNvPr id="2054" name="Picture 6" descr="ì¶êµ¬ì ì ë°ì§ì± ì´ë¯¸ì§">
            <a:extLst>
              <a:ext uri="{FF2B5EF4-FFF2-40B4-BE49-F238E27FC236}">
                <a16:creationId xmlns:a16="http://schemas.microsoft.com/office/drawing/2014/main" id="{E1729A23-434B-42AF-B5C0-A22FBD877F3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4211" r="17045" b="21212"/>
          <a:stretch/>
        </p:blipFill>
        <p:spPr bwMode="auto">
          <a:xfrm>
            <a:off x="7978293" y="4079073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D4D539B9-8A1D-420E-AD09-0BAC9EF32207}"/>
              </a:ext>
            </a:extLst>
          </p:cNvPr>
          <p:cNvSpPr txBox="1"/>
          <p:nvPr/>
        </p:nvSpPr>
        <p:spPr>
          <a:xfrm>
            <a:off x="7911653" y="4707609"/>
            <a:ext cx="597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Parkji13</a:t>
            </a:r>
            <a:endParaRPr lang="ko-KR" altLang="en-US" sz="800" b="1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1AE0AF4-7473-42F1-BFA9-DE688A576C73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AEE8D25-C8A9-4EEA-8E8C-90E7EA32B2D8}"/>
              </a:ext>
            </a:extLst>
          </p:cNvPr>
          <p:cNvSpPr txBox="1"/>
          <p:nvPr/>
        </p:nvSpPr>
        <p:spPr>
          <a:xfrm>
            <a:off x="464034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8E8F54F-7A80-4D69-944E-09717A7C2E95}"/>
              </a:ext>
            </a:extLst>
          </p:cNvPr>
          <p:cNvSpPr txBox="1"/>
          <p:nvPr/>
        </p:nvSpPr>
        <p:spPr>
          <a:xfrm>
            <a:off x="6145847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8F0F2B0-DED6-41A3-B652-9881E64EE9D1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4EF178F-C042-46F5-9797-D001DCE80287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2DDC0C0-EE82-4A46-8611-34E77B16C16F}"/>
              </a:ext>
            </a:extLst>
          </p:cNvPr>
          <p:cNvSpPr/>
          <p:nvPr/>
        </p:nvSpPr>
        <p:spPr>
          <a:xfrm>
            <a:off x="2640187" y="656431"/>
            <a:ext cx="1548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92C8F7-BBBB-4A1D-A2C8-DB8E2043A4B9}"/>
              </a:ext>
            </a:extLst>
          </p:cNvPr>
          <p:cNvSpPr txBox="1"/>
          <p:nvPr/>
        </p:nvSpPr>
        <p:spPr>
          <a:xfrm>
            <a:off x="295703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5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C05615-7DCE-4AB2-B258-52321B431AFE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5A2F85-527E-407E-9C10-B175F0E13C86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2AFD9-33C2-42D1-881D-402EBF8766B0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E35BD-6438-4F4A-AC66-926BC6B98006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F29C6-9AC2-462A-BE0C-505AB04B8B97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AA9614-FB7A-4A9F-8801-5D24AA196130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AACC12-C5C0-4658-B3C4-FB71DA88A0A9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8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FC4A2011-5C28-4183-8024-75B2DB9B1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031CCD-F599-4E70-856C-A482CA267934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78E252-A7C7-48D4-991D-2831F0A5BD9B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42CCEB-E2EB-4990-AFB3-C7071EE97060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83624E-C8A7-41BE-97F7-C1F24B51CB34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79C58FC-F042-4D8D-B616-D3F97B7DC947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97D273C-553F-4E5B-B109-D9B9400526D5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E1351-8789-4B24-8257-4920243B8E55}"/>
              </a:ext>
            </a:extLst>
          </p:cNvPr>
          <p:cNvSpPr txBox="1"/>
          <p:nvPr/>
        </p:nvSpPr>
        <p:spPr>
          <a:xfrm>
            <a:off x="1453715" y="1295721"/>
            <a:ext cx="140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Driver</a:t>
            </a:r>
            <a:endParaRPr lang="ko-KR" altLang="en-US" sz="1100" b="1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B96D66E7-37CC-4C4A-9C14-AA38145B1325}"/>
              </a:ext>
            </a:extLst>
          </p:cNvPr>
          <p:cNvSpPr>
            <a:spLocks/>
          </p:cNvSpPr>
          <p:nvPr/>
        </p:nvSpPr>
        <p:spPr bwMode="auto">
          <a:xfrm>
            <a:off x="1244826" y="1370329"/>
            <a:ext cx="240207" cy="1333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 cmpd="thinThick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318"/>
            <a:endParaRPr lang="ko-KR" altLang="en-US" sz="100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7B4EEF7-CDB8-47AD-A2AE-BD6BD1C6B8E6}"/>
              </a:ext>
            </a:extLst>
          </p:cNvPr>
          <p:cNvGrpSpPr/>
          <p:nvPr/>
        </p:nvGrpSpPr>
        <p:grpSpPr>
          <a:xfrm>
            <a:off x="1249271" y="1637461"/>
            <a:ext cx="1258474" cy="245312"/>
            <a:chOff x="2041939" y="1787830"/>
            <a:chExt cx="1258474" cy="24531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1D3F5A-CF45-433D-BE54-12F0E3E6CA73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17AB306-82DC-4EE8-940E-1354D3C133DF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3F02CE2A-BAF8-411E-ACBE-100EA1817898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802C00A-5D64-4F82-92A3-15F01EAF1E7C}"/>
              </a:ext>
            </a:extLst>
          </p:cNvPr>
          <p:cNvGrpSpPr/>
          <p:nvPr/>
        </p:nvGrpSpPr>
        <p:grpSpPr>
          <a:xfrm>
            <a:off x="2569224" y="1637461"/>
            <a:ext cx="1258474" cy="245312"/>
            <a:chOff x="2041939" y="1787830"/>
            <a:chExt cx="1258474" cy="2453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7EA0294-4D0D-46D5-9F4C-819087786F4A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3EEF90-4D0C-4341-A06F-2B95751C9C31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FD084159-3F8A-4E30-8D0A-D6B20F3AF6D5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5A561A-02F0-4BA9-A0F2-86A52D4F6988}"/>
              </a:ext>
            </a:extLst>
          </p:cNvPr>
          <p:cNvGrpSpPr/>
          <p:nvPr/>
        </p:nvGrpSpPr>
        <p:grpSpPr>
          <a:xfrm>
            <a:off x="3893625" y="1637461"/>
            <a:ext cx="1583544" cy="245312"/>
            <a:chOff x="1716869" y="1787830"/>
            <a:chExt cx="1583544" cy="2453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09130AA-1AC4-494A-BA1B-CAF483920202}"/>
                </a:ext>
              </a:extLst>
            </p:cNvPr>
            <p:cNvSpPr/>
            <p:nvPr/>
          </p:nvSpPr>
          <p:spPr>
            <a:xfrm>
              <a:off x="1716869" y="1787830"/>
              <a:ext cx="1316034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0F66C3-1FC6-4349-964D-15912CD21E27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A7C7815E-7E3F-4479-81D9-DB5C70FAF0E2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FCAC00A-DC9B-4B88-91AB-790FE584A94E}"/>
              </a:ext>
            </a:extLst>
          </p:cNvPr>
          <p:cNvSpPr txBox="1"/>
          <p:nvPr/>
        </p:nvSpPr>
        <p:spPr>
          <a:xfrm>
            <a:off x="1244826" y="1629312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631D4E-308C-4E51-8DBD-682A5D7FE796}"/>
              </a:ext>
            </a:extLst>
          </p:cNvPr>
          <p:cNvSpPr txBox="1"/>
          <p:nvPr/>
        </p:nvSpPr>
        <p:spPr>
          <a:xfrm>
            <a:off x="2569225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353F0B-34C6-4B4A-B7A5-80689AA25EC1}"/>
              </a:ext>
            </a:extLst>
          </p:cNvPr>
          <p:cNvSpPr txBox="1"/>
          <p:nvPr/>
        </p:nvSpPr>
        <p:spPr>
          <a:xfrm>
            <a:off x="3885189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서울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807528-3473-4A44-86DD-A4D94A9040A9}"/>
              </a:ext>
            </a:extLst>
          </p:cNvPr>
          <p:cNvGrpSpPr/>
          <p:nvPr/>
        </p:nvGrpSpPr>
        <p:grpSpPr>
          <a:xfrm>
            <a:off x="5567224" y="1637461"/>
            <a:ext cx="1583544" cy="245312"/>
            <a:chOff x="1716869" y="1787830"/>
            <a:chExt cx="1583544" cy="24531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9DF826D-D9C2-4ED3-BAF3-ECFF8E0D8B5F}"/>
                </a:ext>
              </a:extLst>
            </p:cNvPr>
            <p:cNvSpPr/>
            <p:nvPr/>
          </p:nvSpPr>
          <p:spPr>
            <a:xfrm>
              <a:off x="1716869" y="1787830"/>
              <a:ext cx="1316034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18A11BC-6120-4935-98D8-97BF8CD500A3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60A1C8D0-648F-442F-8EDE-20A86FEC6C98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5B7D7A-0946-4BA6-9067-A0FEA7C085CD}"/>
              </a:ext>
            </a:extLst>
          </p:cNvPr>
          <p:cNvSpPr txBox="1"/>
          <p:nvPr/>
        </p:nvSpPr>
        <p:spPr>
          <a:xfrm>
            <a:off x="5558788" y="163746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경기도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6641D5-16C3-4B69-AC92-C410304D24B7}"/>
              </a:ext>
            </a:extLst>
          </p:cNvPr>
          <p:cNvGrpSpPr/>
          <p:nvPr/>
        </p:nvGrpSpPr>
        <p:grpSpPr>
          <a:xfrm>
            <a:off x="7273606" y="1637461"/>
            <a:ext cx="263066" cy="245312"/>
            <a:chOff x="8371347" y="379252"/>
            <a:chExt cx="263066" cy="24531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B74726E-25AB-4F43-A094-14281D68ECDF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E0AF997-5A34-45DA-8F89-D921686A9F54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3E47689-C2B4-42B2-A1AC-A08B1E798E4A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5E5977-EFEB-4637-B0C0-516EE8B1D268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5814392-CD2F-4AD3-92F3-4D3FC4035CC2}"/>
              </a:ext>
            </a:extLst>
          </p:cNvPr>
          <p:cNvSpPr/>
          <p:nvPr/>
        </p:nvSpPr>
        <p:spPr>
          <a:xfrm>
            <a:off x="1244825" y="2076932"/>
            <a:ext cx="1180145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2F01C5-C7C3-42F5-A38A-541F68181B00}"/>
              </a:ext>
            </a:extLst>
          </p:cNvPr>
          <p:cNvSpPr/>
          <p:nvPr/>
        </p:nvSpPr>
        <p:spPr>
          <a:xfrm>
            <a:off x="2424970" y="2076932"/>
            <a:ext cx="19519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FE98BB-0606-4D7F-9AF1-35D85672112D}"/>
              </a:ext>
            </a:extLst>
          </p:cNvPr>
          <p:cNvSpPr/>
          <p:nvPr/>
        </p:nvSpPr>
        <p:spPr>
          <a:xfrm>
            <a:off x="4376950" y="2076932"/>
            <a:ext cx="19519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도착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27086E9-1A45-4639-B9BB-1137C1D96DBE}"/>
              </a:ext>
            </a:extLst>
          </p:cNvPr>
          <p:cNvSpPr/>
          <p:nvPr/>
        </p:nvSpPr>
        <p:spPr>
          <a:xfrm>
            <a:off x="6335107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C6E059-7FBD-4AAA-9CEC-F347707FC7DE}"/>
              </a:ext>
            </a:extLst>
          </p:cNvPr>
          <p:cNvSpPr/>
          <p:nvPr/>
        </p:nvSpPr>
        <p:spPr>
          <a:xfrm>
            <a:off x="6932788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금액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DA27CFD-6F9A-428E-9835-51C04719C3F8}"/>
              </a:ext>
            </a:extLst>
          </p:cNvPr>
          <p:cNvSpPr/>
          <p:nvPr/>
        </p:nvSpPr>
        <p:spPr>
          <a:xfrm>
            <a:off x="7843217" y="2078669"/>
            <a:ext cx="734559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 검색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9281517-20C3-4F94-BE40-BD8DA87A776F}"/>
              </a:ext>
            </a:extLst>
          </p:cNvPr>
          <p:cNvSpPr/>
          <p:nvPr/>
        </p:nvSpPr>
        <p:spPr>
          <a:xfrm>
            <a:off x="1244825" y="2321175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CB2DFC0-C2C2-45C2-9F50-BC676F1B7CEA}"/>
              </a:ext>
            </a:extLst>
          </p:cNvPr>
          <p:cNvSpPr/>
          <p:nvPr/>
        </p:nvSpPr>
        <p:spPr>
          <a:xfrm>
            <a:off x="1244825" y="3106153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CC8D8A9-C2D5-451A-B09F-8E9E3E9C0F2E}"/>
              </a:ext>
            </a:extLst>
          </p:cNvPr>
          <p:cNvSpPr/>
          <p:nvPr/>
        </p:nvSpPr>
        <p:spPr>
          <a:xfrm>
            <a:off x="1244825" y="3886100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30663F3-7E2E-4615-9605-EACE30683AD8}"/>
              </a:ext>
            </a:extLst>
          </p:cNvPr>
          <p:cNvSpPr/>
          <p:nvPr/>
        </p:nvSpPr>
        <p:spPr>
          <a:xfrm>
            <a:off x="1244825" y="4670843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6763F5-A02D-4022-9D50-B3D9859B3200}"/>
              </a:ext>
            </a:extLst>
          </p:cNvPr>
          <p:cNvSpPr/>
          <p:nvPr/>
        </p:nvSpPr>
        <p:spPr>
          <a:xfrm>
            <a:off x="1244825" y="5453248"/>
            <a:ext cx="6285644" cy="7831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764BCC-A85C-4A5D-83A7-77330F1B39C7}"/>
              </a:ext>
            </a:extLst>
          </p:cNvPr>
          <p:cNvSpPr/>
          <p:nvPr/>
        </p:nvSpPr>
        <p:spPr>
          <a:xfrm>
            <a:off x="7843217" y="2325218"/>
            <a:ext cx="734559" cy="26242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DCB921C-D72A-4CF9-8168-7AEC30EE77D7}"/>
              </a:ext>
            </a:extLst>
          </p:cNvPr>
          <p:cNvSpPr txBox="1"/>
          <p:nvPr/>
        </p:nvSpPr>
        <p:spPr>
          <a:xfrm>
            <a:off x="4429055" y="6261287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</a:t>
            </a:r>
            <a:r>
              <a:rPr lang="en-US" altLang="ko-KR" sz="1050" dirty="0"/>
              <a:t>   2   3   4   5</a:t>
            </a:r>
            <a:endParaRPr lang="ko-KR" altLang="en-US" sz="1050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7872BA1-AC81-4BDF-A7CB-2E5AF8ECA5F1}"/>
              </a:ext>
            </a:extLst>
          </p:cNvPr>
          <p:cNvGrpSpPr/>
          <p:nvPr/>
        </p:nvGrpSpPr>
        <p:grpSpPr>
          <a:xfrm>
            <a:off x="2507745" y="2601140"/>
            <a:ext cx="5002877" cy="217065"/>
            <a:chOff x="2518614" y="2601140"/>
            <a:chExt cx="5002877" cy="2170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959C509-C470-489E-B842-45D6E3648ADC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세종특별자치시 금남연 한누리대로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16C5E4-ADE4-4E27-A3DA-DD4D82BE637B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대전 유성구 죽동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5D5935-2E8D-46E7-B23E-1ABC68C5C747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타세요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1DCC61-EB00-486F-AD0E-6196C6DF555C}"/>
                </a:ext>
              </a:extLst>
            </p:cNvPr>
            <p:cNvSpPr txBox="1"/>
            <p:nvPr/>
          </p:nvSpPr>
          <p:spPr>
            <a:xfrm>
              <a:off x="6923810" y="2602761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5,000</a:t>
              </a:r>
              <a:endParaRPr lang="ko-KR" altLang="en-US" sz="800" b="1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1DC9EBE-EC71-4BE5-B820-E4598C49A878}"/>
              </a:ext>
            </a:extLst>
          </p:cNvPr>
          <p:cNvGrpSpPr/>
          <p:nvPr/>
        </p:nvGrpSpPr>
        <p:grpSpPr>
          <a:xfrm>
            <a:off x="2507745" y="3376085"/>
            <a:ext cx="5011854" cy="227348"/>
            <a:chOff x="2518614" y="2589236"/>
            <a:chExt cx="5011854" cy="22734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4F3DBE-FE69-4F19-9D78-0F773C9232A5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서울시 구로구 구일로 </a:t>
              </a:r>
              <a:r>
                <a:rPr lang="en-US" altLang="ko-KR" sz="800" b="1" dirty="0"/>
                <a:t>8</a:t>
              </a:r>
              <a:r>
                <a:rPr lang="ko-KR" altLang="en-US" sz="800" b="1" dirty="0"/>
                <a:t>길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AB9118-59FB-4383-8EEE-F6AE01C62A46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서울시 구로구 구로디지털단지 </a:t>
              </a:r>
              <a:r>
                <a:rPr lang="en-US" altLang="ko-KR" sz="800" b="1" dirty="0"/>
                <a:t>1</a:t>
              </a:r>
              <a:r>
                <a:rPr lang="ko-KR" altLang="en-US" sz="800" b="1" dirty="0"/>
                <a:t>로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01EB24-7FAA-4EAE-BB12-6C9BB069892A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타세요</a:t>
              </a:r>
              <a:endParaRPr lang="ko-KR" altLang="en-US" sz="8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BEFB7D-72BC-4510-826C-8EFAAE4930C7}"/>
                </a:ext>
              </a:extLst>
            </p:cNvPr>
            <p:cNvSpPr txBox="1"/>
            <p:nvPr/>
          </p:nvSpPr>
          <p:spPr>
            <a:xfrm>
              <a:off x="6932787" y="2589236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4,500</a:t>
              </a:r>
              <a:endParaRPr lang="ko-KR" altLang="en-US" sz="800" b="1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22ECAC2-2C0C-41E8-8778-D67A0C991765}"/>
              </a:ext>
            </a:extLst>
          </p:cNvPr>
          <p:cNvGrpSpPr/>
          <p:nvPr/>
        </p:nvGrpSpPr>
        <p:grpSpPr>
          <a:xfrm>
            <a:off x="2507745" y="4174838"/>
            <a:ext cx="5006600" cy="923330"/>
            <a:chOff x="2518614" y="2601140"/>
            <a:chExt cx="5006600" cy="92333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098001-3DBD-4743-915A-EF1423C41858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 b="1"/>
              </a:lvl1pPr>
            </a:lstStyle>
            <a:p>
              <a:pPr algn="l"/>
              <a:r>
                <a:rPr lang="ko-KR" altLang="en-US" dirty="0"/>
                <a:t>경상남도 양산시 신기서길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46F16EB-1A2E-48CA-B56B-FE2B13DEC981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 b="1"/>
              </a:lvl1pPr>
            </a:lstStyle>
            <a:p>
              <a:pPr algn="l"/>
              <a:r>
                <a:rPr lang="ko-KR" altLang="en-US" dirty="0"/>
                <a:t>부산광역시 동구 </a:t>
              </a:r>
              <a:r>
                <a:rPr lang="ko-KR" altLang="en-US"/>
                <a:t>중앙대로 </a:t>
              </a:r>
              <a:r>
                <a:rPr lang="en-US" altLang="ko-KR" dirty="0"/>
                <a:t>206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1CA5CB2-FEEB-4CB4-8E6F-64B169AB9378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타세요</a:t>
              </a:r>
              <a:endParaRPr lang="ko-KR" altLang="en-US" sz="8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BA2D2A-EFAD-41E8-B7C9-929EF847292E}"/>
                </a:ext>
              </a:extLst>
            </p:cNvPr>
            <p:cNvSpPr txBox="1"/>
            <p:nvPr/>
          </p:nvSpPr>
          <p:spPr>
            <a:xfrm>
              <a:off x="6927533" y="2603022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3,800</a:t>
              </a:r>
              <a:endParaRPr lang="ko-KR" altLang="en-US" sz="800" b="1" dirty="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3F9FCCF-2752-4253-8493-FBEC5606A07E}"/>
              </a:ext>
            </a:extLst>
          </p:cNvPr>
          <p:cNvGrpSpPr/>
          <p:nvPr/>
        </p:nvGrpSpPr>
        <p:grpSpPr>
          <a:xfrm>
            <a:off x="2507745" y="4959125"/>
            <a:ext cx="5005821" cy="218006"/>
            <a:chOff x="2518614" y="2598578"/>
            <a:chExt cx="5005821" cy="21800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63B6286-F06A-4488-A3B7-CF74432ECBED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강원도 속초시 영랑동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E09EE94-AD73-47ED-ADA7-CC2DA2BD991B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강원도 춘천시 요선동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E0BB0E-D0CD-4FAB-BFCB-9A2BD71C7836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타세요</a:t>
              </a:r>
              <a:endParaRPr lang="ko-KR" altLang="en-US" sz="8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C39CBA-CEA6-4EE6-A4D0-408A6B64B2CA}"/>
                </a:ext>
              </a:extLst>
            </p:cNvPr>
            <p:cNvSpPr txBox="1"/>
            <p:nvPr/>
          </p:nvSpPr>
          <p:spPr>
            <a:xfrm>
              <a:off x="6926754" y="2598578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4,900</a:t>
              </a:r>
              <a:endParaRPr lang="ko-KR" altLang="en-US" sz="800" b="1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28A537E-0F1B-4570-A2B2-9EC331396C50}"/>
              </a:ext>
            </a:extLst>
          </p:cNvPr>
          <p:cNvGrpSpPr/>
          <p:nvPr/>
        </p:nvGrpSpPr>
        <p:grpSpPr>
          <a:xfrm>
            <a:off x="2507745" y="5741530"/>
            <a:ext cx="5022724" cy="222450"/>
            <a:chOff x="2518614" y="2594134"/>
            <a:chExt cx="5022724" cy="22245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E6ECFD9-F85F-446E-A7A7-B93BA21BAD8A}"/>
                </a:ext>
              </a:extLst>
            </p:cNvPr>
            <p:cNvSpPr txBox="1"/>
            <p:nvPr/>
          </p:nvSpPr>
          <p:spPr>
            <a:xfrm>
              <a:off x="251861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전라남도 목포시 용남동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09E389D-0E65-4FD0-8FDF-F6B842395F60}"/>
                </a:ext>
              </a:extLst>
            </p:cNvPr>
            <p:cNvSpPr txBox="1"/>
            <p:nvPr/>
          </p:nvSpPr>
          <p:spPr>
            <a:xfrm>
              <a:off x="4470594" y="2601140"/>
              <a:ext cx="17646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전라북도 전주시 완산구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2C4AAF5-CE49-4DCC-9CAC-887399C4F1F1}"/>
                </a:ext>
              </a:extLst>
            </p:cNvPr>
            <p:cNvSpPr txBox="1"/>
            <p:nvPr/>
          </p:nvSpPr>
          <p:spPr>
            <a:xfrm>
              <a:off x="6335106" y="2601140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타세요</a:t>
              </a:r>
              <a:endParaRPr lang="ko-KR" altLang="en-US" sz="800" b="1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55337B-AC8A-4568-9DA7-B24193BC4AFD}"/>
                </a:ext>
              </a:extLst>
            </p:cNvPr>
            <p:cNvSpPr txBox="1"/>
            <p:nvPr/>
          </p:nvSpPr>
          <p:spPr>
            <a:xfrm>
              <a:off x="6943657" y="259413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4,250</a:t>
              </a:r>
              <a:endParaRPr lang="ko-KR" altLang="en-US" sz="800" b="1" dirty="0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6A74E4D5-C139-4B73-9BCD-D0B13433BC6F}"/>
              </a:ext>
            </a:extLst>
          </p:cNvPr>
          <p:cNvSpPr txBox="1"/>
          <p:nvPr/>
        </p:nvSpPr>
        <p:spPr>
          <a:xfrm>
            <a:off x="7911654" y="3000046"/>
            <a:ext cx="597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Nara91</a:t>
            </a:r>
            <a:endParaRPr lang="ko-KR" altLang="en-US" sz="8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789759C-9F7F-4934-8BBE-B3341A711AB2}"/>
              </a:ext>
            </a:extLst>
          </p:cNvPr>
          <p:cNvSpPr txBox="1"/>
          <p:nvPr/>
        </p:nvSpPr>
        <p:spPr>
          <a:xfrm>
            <a:off x="7877431" y="3854052"/>
            <a:ext cx="666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Wenger</a:t>
            </a:r>
            <a:endParaRPr lang="ko-KR" altLang="en-US" sz="8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4D539B9-8A1D-420E-AD09-0BAC9EF32207}"/>
              </a:ext>
            </a:extLst>
          </p:cNvPr>
          <p:cNvSpPr txBox="1"/>
          <p:nvPr/>
        </p:nvSpPr>
        <p:spPr>
          <a:xfrm>
            <a:off x="7911653" y="4707609"/>
            <a:ext cx="597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Hana92</a:t>
            </a:r>
            <a:endParaRPr lang="ko-KR" altLang="en-US" sz="800" b="1" dirty="0"/>
          </a:p>
        </p:txBody>
      </p:sp>
      <p:pic>
        <p:nvPicPr>
          <p:cNvPr id="1026" name="Picture 2" descr="portrait,ì¬ë,ì¸ë¬¼ì¬ì§,ì§ìê²½,í¸ìì´ì¤ ">
            <a:extLst>
              <a:ext uri="{FF2B5EF4-FFF2-40B4-BE49-F238E27FC236}">
                <a16:creationId xmlns:a16="http://schemas.microsoft.com/office/drawing/2014/main" id="{345AB3D6-BDF2-4E24-8EC9-0850C565A685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14156" r="17020" b="37014"/>
          <a:stretch/>
        </p:blipFill>
        <p:spPr bwMode="auto">
          <a:xfrm>
            <a:off x="1573060" y="4758806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½ë¯¹ìí 'ë¶ë¼ë' ë§ëìXì´ëí, ì ë®ì íì ë©´ ì´ë? ì°°ë¡ì¼ë¯¸ ë¹µ í°ì§ë¤! ">
            <a:extLst>
              <a:ext uri="{FF2B5EF4-FFF2-40B4-BE49-F238E27FC236}">
                <a16:creationId xmlns:a16="http://schemas.microsoft.com/office/drawing/2014/main" id="{73DB49F0-915C-4E9F-B1BA-2EEB35B12B06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8" t="13647" r="36133" b="52390"/>
          <a:stretch/>
        </p:blipFill>
        <p:spPr bwMode="auto">
          <a:xfrm>
            <a:off x="1573060" y="5541211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SE ">
            <a:extLst>
              <a:ext uri="{FF2B5EF4-FFF2-40B4-BE49-F238E27FC236}">
                <a16:creationId xmlns:a16="http://schemas.microsoft.com/office/drawing/2014/main" id="{2E98D6E1-7905-4630-BEB9-C8B2B05E641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60" y="3966543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¸ìì´ì¤ ê³ íì§ìì¹´ ëª¨ìí¨ì MLBìº¡ ">
            <a:extLst>
              <a:ext uri="{FF2B5EF4-FFF2-40B4-BE49-F238E27FC236}">
                <a16:creationId xmlns:a16="http://schemas.microsoft.com/office/drawing/2014/main" id="{2E24D3FF-09EC-485A-BE0A-A17EBDBB2D0A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4" t="2792" r="24245" b="22724"/>
          <a:stretch/>
        </p:blipFill>
        <p:spPr bwMode="auto">
          <a:xfrm>
            <a:off x="1573060" y="3179481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íë¡ê²ì´ë¨¸ ì´ìí ì´ë¯¸ì§">
            <a:extLst>
              <a:ext uri="{FF2B5EF4-FFF2-40B4-BE49-F238E27FC236}">
                <a16:creationId xmlns:a16="http://schemas.microsoft.com/office/drawing/2014/main" id="{4BFFB13A-80C1-4C00-A792-61E40D859A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60" y="2406580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ëë¼ selfie ">
            <a:extLst>
              <a:ext uri="{FF2B5EF4-FFF2-40B4-BE49-F238E27FC236}">
                <a16:creationId xmlns:a16="http://schemas.microsoft.com/office/drawing/2014/main" id="{20A69EB2-6169-4858-85A5-02F9476BAC5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814" y="2394861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( ë¬´ë³´ì  )êµ¬êµ¬ë¨ íë ">
            <a:extLst>
              <a:ext uri="{FF2B5EF4-FFF2-40B4-BE49-F238E27FC236}">
                <a16:creationId xmlns:a16="http://schemas.microsoft.com/office/drawing/2014/main" id="{B600A1F0-A805-4803-B194-9B61207AF8C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-183" r="11560" b="183"/>
          <a:stretch/>
        </p:blipFill>
        <p:spPr bwMode="auto">
          <a:xfrm>
            <a:off x="7966814" y="4078952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¶êµ¬ì ìê° íì´ì ë§íë¤ ">
            <a:extLst>
              <a:ext uri="{FF2B5EF4-FFF2-40B4-BE49-F238E27FC236}">
                <a16:creationId xmlns:a16="http://schemas.microsoft.com/office/drawing/2014/main" id="{CBDE1FCC-5E85-4272-B6F6-F12FCF8DBD7C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5" r="33725"/>
          <a:stretch/>
        </p:blipFill>
        <p:spPr bwMode="auto">
          <a:xfrm>
            <a:off x="7966814" y="3236906"/>
            <a:ext cx="4644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493DAA9-20DE-43AC-9FED-76479395001D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4D1745-DFEE-4054-A30D-B8B0CBED08CA}"/>
              </a:ext>
            </a:extLst>
          </p:cNvPr>
          <p:cNvSpPr txBox="1"/>
          <p:nvPr/>
        </p:nvSpPr>
        <p:spPr>
          <a:xfrm>
            <a:off x="6145847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9594928-F78F-4A68-94AC-A64A8BF56479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0514ED5-803E-44B9-A474-FD35B41C3068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2CCCAC6-65B7-4C10-AEB3-3E1B27711FD5}"/>
              </a:ext>
            </a:extLst>
          </p:cNvPr>
          <p:cNvSpPr txBox="1"/>
          <p:nvPr/>
        </p:nvSpPr>
        <p:spPr>
          <a:xfrm>
            <a:off x="295703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FA0D999-B002-462C-B4CB-71D2701B77A4}"/>
              </a:ext>
            </a:extLst>
          </p:cNvPr>
          <p:cNvSpPr/>
          <p:nvPr/>
        </p:nvSpPr>
        <p:spPr>
          <a:xfrm>
            <a:off x="4188518" y="656431"/>
            <a:ext cx="1548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B65C797-9317-4F9A-9367-E81CBE5D4CF3}"/>
              </a:ext>
            </a:extLst>
          </p:cNvPr>
          <p:cNvSpPr txBox="1"/>
          <p:nvPr/>
        </p:nvSpPr>
        <p:spPr>
          <a:xfrm>
            <a:off x="464034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5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AEC3B0-AD59-479B-97C2-0594B2D7E41E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0B2F15-A821-4448-8759-23E8F9DFFEA5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1E83F-BE35-45E5-88D0-3C82C05BD649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B52-1588-4EBB-B509-6DC793CA0E07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BDC00-3C86-4E10-981C-142508A37AA1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273C07-97B0-4B93-9E84-BDBAB1A7B9FB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110E59-3458-40A3-829C-746950D2FCF4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1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4644B1BC-C0BB-473E-9000-A4F111021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C1596C-73FB-493E-A193-8ACC2E7AEDA0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95ABE4-BE43-4007-837C-9B062E777BBB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41E39B-D485-448F-9E93-FA5EE35F10B4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741F46-67D0-41E7-A64A-892B2876E67D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18A3EC6-1A77-4E85-92E4-71E8ECD54D8D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052E52-383C-4196-AFF7-12D52F4381FA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C4E561-3BBC-4478-84A1-045A4556491C}"/>
              </a:ext>
            </a:extLst>
          </p:cNvPr>
          <p:cNvSpPr txBox="1"/>
          <p:nvPr/>
        </p:nvSpPr>
        <p:spPr>
          <a:xfrm>
            <a:off x="1453715" y="1295721"/>
            <a:ext cx="140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공지사항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73131ED8-7EF4-4332-BAEF-737B52050633}"/>
              </a:ext>
            </a:extLst>
          </p:cNvPr>
          <p:cNvSpPr>
            <a:spLocks/>
          </p:cNvSpPr>
          <p:nvPr/>
        </p:nvSpPr>
        <p:spPr bwMode="auto">
          <a:xfrm>
            <a:off x="1244826" y="1370329"/>
            <a:ext cx="240207" cy="1333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 cmpd="thinThick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318"/>
            <a:endParaRPr lang="ko-KR" altLang="en-US" sz="100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CB860-4A64-4824-905D-C7D90E39D950}"/>
              </a:ext>
            </a:extLst>
          </p:cNvPr>
          <p:cNvGrpSpPr/>
          <p:nvPr/>
        </p:nvGrpSpPr>
        <p:grpSpPr>
          <a:xfrm>
            <a:off x="7059214" y="1663112"/>
            <a:ext cx="1258474" cy="245312"/>
            <a:chOff x="2041939" y="1787830"/>
            <a:chExt cx="1258474" cy="2453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555272-56F7-48EE-8E8A-4E61C78CA21C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0FD014-48C0-46FA-8D46-5B893025757A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B6D24D7-794E-4B75-A2A7-E525B246DCB6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23D8ED-085D-47E8-B784-6B12BCE76B70}"/>
              </a:ext>
            </a:extLst>
          </p:cNvPr>
          <p:cNvSpPr txBox="1"/>
          <p:nvPr/>
        </p:nvSpPr>
        <p:spPr>
          <a:xfrm>
            <a:off x="7059215" y="1663112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0257F3-AA27-4DED-B079-9514C1BF1E98}"/>
              </a:ext>
            </a:extLst>
          </p:cNvPr>
          <p:cNvGrpSpPr/>
          <p:nvPr/>
        </p:nvGrpSpPr>
        <p:grpSpPr>
          <a:xfrm>
            <a:off x="8366903" y="1663112"/>
            <a:ext cx="263066" cy="245312"/>
            <a:chOff x="8371347" y="379252"/>
            <a:chExt cx="263066" cy="2453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4AB4FFD-DF77-498E-848A-36BDBA476E6C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AF03399-7F10-4C51-980E-15ECE0452D00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F65285C-6FF0-44D6-97D2-EFD33336301F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2CF789B-A94B-419B-BC0A-4F63B572EB5F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8F1100-0BF9-4A41-81B3-76A1FF533CA8}"/>
              </a:ext>
            </a:extLst>
          </p:cNvPr>
          <p:cNvSpPr/>
          <p:nvPr/>
        </p:nvSpPr>
        <p:spPr>
          <a:xfrm>
            <a:off x="1244826" y="2076932"/>
            <a:ext cx="46440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rPr>
              <a:t>번호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0774A0-93D4-436A-AAF7-DD223BAA6AFE}"/>
              </a:ext>
            </a:extLst>
          </p:cNvPr>
          <p:cNvSpPr/>
          <p:nvPr/>
        </p:nvSpPr>
        <p:spPr>
          <a:xfrm>
            <a:off x="1709226" y="2076932"/>
            <a:ext cx="46258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BDCEE8-39E2-4E85-8319-1546757AF423}"/>
              </a:ext>
            </a:extLst>
          </p:cNvPr>
          <p:cNvSpPr/>
          <p:nvPr/>
        </p:nvSpPr>
        <p:spPr>
          <a:xfrm>
            <a:off x="6335107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글쓴이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94B025-6C40-4DCD-9F2C-BC1CFC63E2B8}"/>
              </a:ext>
            </a:extLst>
          </p:cNvPr>
          <p:cNvSpPr/>
          <p:nvPr/>
        </p:nvSpPr>
        <p:spPr>
          <a:xfrm>
            <a:off x="6932788" y="2076932"/>
            <a:ext cx="990962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F4DE1C-2CC7-42B9-A202-2EC837F792D3}"/>
              </a:ext>
            </a:extLst>
          </p:cNvPr>
          <p:cNvSpPr/>
          <p:nvPr/>
        </p:nvSpPr>
        <p:spPr>
          <a:xfrm>
            <a:off x="1244825" y="2321175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FD2AA3-7B82-4532-ACAE-E770402D9058}"/>
              </a:ext>
            </a:extLst>
          </p:cNvPr>
          <p:cNvSpPr txBox="1"/>
          <p:nvPr/>
        </p:nvSpPr>
        <p:spPr>
          <a:xfrm>
            <a:off x="4567424" y="518732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</a:t>
            </a:r>
            <a:r>
              <a:rPr lang="en-US" altLang="ko-KR" sz="1050" dirty="0"/>
              <a:t>   2   3   4   5</a:t>
            </a:r>
            <a:endParaRPr lang="ko-KR" altLang="en-US" sz="1050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CF8A3FE-C6E5-4E78-9CC3-003DFE7111E4}"/>
              </a:ext>
            </a:extLst>
          </p:cNvPr>
          <p:cNvGrpSpPr/>
          <p:nvPr/>
        </p:nvGrpSpPr>
        <p:grpSpPr>
          <a:xfrm>
            <a:off x="2385184" y="2347164"/>
            <a:ext cx="6210013" cy="215444"/>
            <a:chOff x="2384067" y="2347164"/>
            <a:chExt cx="6210013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96D498-013C-4E54-A020-33E71D477F36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명일 오전 </a:t>
              </a:r>
              <a:r>
                <a:rPr lang="en-US" altLang="ko-KR" sz="800" b="1" dirty="0"/>
                <a:t>5</a:t>
              </a:r>
              <a:r>
                <a:rPr lang="ko-KR" altLang="en-US" sz="800" b="1" dirty="0"/>
                <a:t>시부터 긴급서버점검이 있을 예정입니다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EC1BA1-2967-485D-979F-D48AE0136208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05EA6-122D-400F-AE30-71BC6B5953A4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2018-10-19</a:t>
              </a: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DF8F13-B19B-48C1-BBF1-57BB16BB6387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5,000</a:t>
              </a:r>
              <a:endParaRPr lang="ko-KR" altLang="en-US" sz="800" b="1" dirty="0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811CB70-C95A-4C73-ABF1-D8AF6A395A75}"/>
              </a:ext>
            </a:extLst>
          </p:cNvPr>
          <p:cNvSpPr/>
          <p:nvPr/>
        </p:nvSpPr>
        <p:spPr>
          <a:xfrm>
            <a:off x="6955948" y="-740256"/>
            <a:ext cx="19404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F3AE3DA-E1A5-4CFF-94CE-310ADA54D975}"/>
              </a:ext>
            </a:extLst>
          </p:cNvPr>
          <p:cNvSpPr txBox="1"/>
          <p:nvPr/>
        </p:nvSpPr>
        <p:spPr>
          <a:xfrm>
            <a:off x="7519439" y="-702141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34FF4-7652-45BF-82D7-A420452D3D9E}"/>
              </a:ext>
            </a:extLst>
          </p:cNvPr>
          <p:cNvSpPr/>
          <p:nvPr/>
        </p:nvSpPr>
        <p:spPr>
          <a:xfrm>
            <a:off x="7923750" y="2076932"/>
            <a:ext cx="737424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조회수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68E8B1D-9EF3-4734-8167-A0955F221D0E}"/>
              </a:ext>
            </a:extLst>
          </p:cNvPr>
          <p:cNvSpPr/>
          <p:nvPr/>
        </p:nvSpPr>
        <p:spPr>
          <a:xfrm>
            <a:off x="1244825" y="2584534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E1C58EB-8A2E-48E5-89B0-BD91FC6EC882}"/>
              </a:ext>
            </a:extLst>
          </p:cNvPr>
          <p:cNvSpPr/>
          <p:nvPr/>
        </p:nvSpPr>
        <p:spPr>
          <a:xfrm>
            <a:off x="1244825" y="2838368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79E56D4-BE08-4C2C-A8F5-7F0E03EA3B65}"/>
              </a:ext>
            </a:extLst>
          </p:cNvPr>
          <p:cNvSpPr/>
          <p:nvPr/>
        </p:nvSpPr>
        <p:spPr>
          <a:xfrm>
            <a:off x="1244825" y="309220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85EA45A-A184-4BC3-B442-EF39AAC0BF33}"/>
              </a:ext>
            </a:extLst>
          </p:cNvPr>
          <p:cNvSpPr/>
          <p:nvPr/>
        </p:nvSpPr>
        <p:spPr>
          <a:xfrm>
            <a:off x="1244825" y="3355561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38F2FC8-928A-48F5-A0D8-66833DB59E77}"/>
              </a:ext>
            </a:extLst>
          </p:cNvPr>
          <p:cNvSpPr/>
          <p:nvPr/>
        </p:nvSpPr>
        <p:spPr>
          <a:xfrm>
            <a:off x="1244825" y="3609395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EF387B-9DF7-44D3-840C-EF2E621EE2C4}"/>
              </a:ext>
            </a:extLst>
          </p:cNvPr>
          <p:cNvSpPr/>
          <p:nvPr/>
        </p:nvSpPr>
        <p:spPr>
          <a:xfrm>
            <a:off x="1244825" y="3863229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0C9EED7-11D5-459A-8594-68640FC06D85}"/>
              </a:ext>
            </a:extLst>
          </p:cNvPr>
          <p:cNvSpPr/>
          <p:nvPr/>
        </p:nvSpPr>
        <p:spPr>
          <a:xfrm>
            <a:off x="1244825" y="4126588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0D3A7B6-B32C-4F31-9518-121F121448E8}"/>
              </a:ext>
            </a:extLst>
          </p:cNvPr>
          <p:cNvSpPr/>
          <p:nvPr/>
        </p:nvSpPr>
        <p:spPr>
          <a:xfrm>
            <a:off x="1244825" y="438042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14AA55E-72C0-4FB9-8E7A-6A56C63B90BE}"/>
              </a:ext>
            </a:extLst>
          </p:cNvPr>
          <p:cNvSpPr/>
          <p:nvPr/>
        </p:nvSpPr>
        <p:spPr>
          <a:xfrm>
            <a:off x="1244825" y="463425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1A37A2-D06A-4385-90B2-B55CE3B33A67}"/>
              </a:ext>
            </a:extLst>
          </p:cNvPr>
          <p:cNvSpPr txBox="1"/>
          <p:nvPr/>
        </p:nvSpPr>
        <p:spPr>
          <a:xfrm>
            <a:off x="1280682" y="2347164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0A9A8-792D-4C43-B314-568DDC0018DE}"/>
              </a:ext>
            </a:extLst>
          </p:cNvPr>
          <p:cNvSpPr txBox="1"/>
          <p:nvPr/>
        </p:nvSpPr>
        <p:spPr>
          <a:xfrm>
            <a:off x="1280682" y="2601159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BF900AE-4984-40E4-8AC7-6CEE231ADF74}"/>
              </a:ext>
            </a:extLst>
          </p:cNvPr>
          <p:cNvSpPr txBox="1"/>
          <p:nvPr/>
        </p:nvSpPr>
        <p:spPr>
          <a:xfrm>
            <a:off x="1280682" y="2854178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256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C8D2DA-3E3B-467B-82D5-9DE279EC8441}"/>
              </a:ext>
            </a:extLst>
          </p:cNvPr>
          <p:cNvSpPr txBox="1"/>
          <p:nvPr/>
        </p:nvSpPr>
        <p:spPr>
          <a:xfrm>
            <a:off x="1280682" y="3112361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E4EE9C-26A6-4EA6-B26A-62023BED15C4}"/>
              </a:ext>
            </a:extLst>
          </p:cNvPr>
          <p:cNvSpPr txBox="1"/>
          <p:nvPr/>
        </p:nvSpPr>
        <p:spPr>
          <a:xfrm>
            <a:off x="1272195" y="3371307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F4749C-E3E9-478B-8359-CDC6EDA63391}"/>
              </a:ext>
            </a:extLst>
          </p:cNvPr>
          <p:cNvSpPr txBox="1"/>
          <p:nvPr/>
        </p:nvSpPr>
        <p:spPr>
          <a:xfrm>
            <a:off x="1285956" y="3637987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455CEC-BB90-4CA3-861A-D6B711E762C0}"/>
              </a:ext>
            </a:extLst>
          </p:cNvPr>
          <p:cNvSpPr txBox="1"/>
          <p:nvPr/>
        </p:nvSpPr>
        <p:spPr>
          <a:xfrm>
            <a:off x="1285956" y="3896170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686E71F-EB4B-466B-8EBA-EA96889F5C57}"/>
              </a:ext>
            </a:extLst>
          </p:cNvPr>
          <p:cNvSpPr txBox="1"/>
          <p:nvPr/>
        </p:nvSpPr>
        <p:spPr>
          <a:xfrm>
            <a:off x="1285956" y="4149189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1DB730-53A5-4FD4-9200-85E024370312}"/>
              </a:ext>
            </a:extLst>
          </p:cNvPr>
          <p:cNvSpPr txBox="1"/>
          <p:nvPr/>
        </p:nvSpPr>
        <p:spPr>
          <a:xfrm>
            <a:off x="1285956" y="4407372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4DCEE87-AED1-455A-99AC-B19C95C00B9B}"/>
              </a:ext>
            </a:extLst>
          </p:cNvPr>
          <p:cNvSpPr txBox="1"/>
          <p:nvPr/>
        </p:nvSpPr>
        <p:spPr>
          <a:xfrm>
            <a:off x="1277469" y="4666318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249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4D0F3DB-CF23-4F95-8A15-7ADA2C35ED37}"/>
              </a:ext>
            </a:extLst>
          </p:cNvPr>
          <p:cNvGrpSpPr/>
          <p:nvPr/>
        </p:nvGrpSpPr>
        <p:grpSpPr>
          <a:xfrm>
            <a:off x="2385184" y="2605047"/>
            <a:ext cx="6210013" cy="215444"/>
            <a:chOff x="2384067" y="2347164"/>
            <a:chExt cx="6210013" cy="2154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A3E5A13-7B61-4804-84ED-BF1CF307C460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KITRICarpool </a:t>
              </a:r>
              <a:r>
                <a:rPr lang="ko-KR" altLang="en-US" sz="800" b="1" dirty="0"/>
                <a:t>할로윈 이벤트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47CC805-F242-4980-9DEA-9D8BF7347CD9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6167C66-881B-474F-AEE3-B26E82444C5D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2018-10-13</a:t>
              </a:r>
              <a:endParaRPr lang="ko-KR" altLang="en-US" sz="800" b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96644B7-DA79-4D49-97D6-487D10E50D35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7,777</a:t>
              </a:r>
              <a:endParaRPr lang="ko-KR" altLang="en-US" sz="800" b="1" dirty="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DCF2226-3044-490D-991A-009CD468D199}"/>
              </a:ext>
            </a:extLst>
          </p:cNvPr>
          <p:cNvGrpSpPr/>
          <p:nvPr/>
        </p:nvGrpSpPr>
        <p:grpSpPr>
          <a:xfrm>
            <a:off x="2385184" y="2860808"/>
            <a:ext cx="6210013" cy="215444"/>
            <a:chOff x="2384067" y="2347164"/>
            <a:chExt cx="6210013" cy="215444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0049D18-0795-4081-B77C-F8242FC45131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회원가입하고 할인받자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E8134B9-C9F2-4DE8-8ECD-59F8F53E16FC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EDC2EF-287C-4FCE-B0EB-DDD117021E8C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2018-10-10</a:t>
              </a:r>
              <a:endParaRPr lang="ko-KR" altLang="en-US" sz="800" b="1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19959C-321C-4AA9-A4B8-61184495521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3,300</a:t>
              </a:r>
              <a:endParaRPr lang="ko-KR" altLang="en-US" sz="800" b="1" dirty="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707C17F-8B88-4315-8292-8EA77625A391}"/>
              </a:ext>
            </a:extLst>
          </p:cNvPr>
          <p:cNvGrpSpPr/>
          <p:nvPr/>
        </p:nvGrpSpPr>
        <p:grpSpPr>
          <a:xfrm>
            <a:off x="2385184" y="3118569"/>
            <a:ext cx="6210013" cy="215444"/>
            <a:chOff x="2384067" y="2347164"/>
            <a:chExt cx="6210013" cy="21544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8B46680-FF7B-4DC7-943B-F0CE385B1BEE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연휴간 서버점검 예정</a:t>
              </a:r>
              <a:r>
                <a:rPr lang="en-US" altLang="ko-KR" sz="800" b="1" dirty="0"/>
                <a:t>(10.6~10.9)</a:t>
              </a:r>
              <a:endParaRPr lang="ko-KR" altLang="en-US" sz="800" b="1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107D8D8-2979-49FC-B666-BC01B3A76B72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F15B61F-15B6-44E4-8FE3-AE5F133A3573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2018-10-05</a:t>
              </a:r>
              <a:endParaRPr lang="ko-KR" altLang="en-US" sz="800" b="1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97AFC6E-3391-4155-A649-30CD3CB84079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1,234</a:t>
              </a:r>
              <a:endParaRPr lang="ko-KR" altLang="en-US" sz="800" b="1" dirty="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74686CFB-D90A-4365-8974-E2B290CCBB37}"/>
              </a:ext>
            </a:extLst>
          </p:cNvPr>
          <p:cNvGrpSpPr/>
          <p:nvPr/>
        </p:nvGrpSpPr>
        <p:grpSpPr>
          <a:xfrm>
            <a:off x="2385184" y="3376074"/>
            <a:ext cx="6210013" cy="215444"/>
            <a:chOff x="2384067" y="2347164"/>
            <a:chExt cx="6210013" cy="215444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90BC798-D61C-4389-9A3C-5B6FA6D820CD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친구추천을 통한 이벤트 공지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E9F334-107A-4906-B624-D2A43AC9C5C6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EC10C7B-96CD-4152-9CE8-F23D4AC574D0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2018-10-05</a:t>
              </a:r>
              <a:endParaRPr lang="ko-KR" altLang="en-US" sz="800" b="1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549214-9C1D-4644-BD7C-DB9AC8CEB181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5,678</a:t>
              </a:r>
              <a:endParaRPr lang="ko-KR" altLang="en-US" sz="800" b="1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6DA53E7-64CC-4DCF-95BD-ECD2613B4319}"/>
              </a:ext>
            </a:extLst>
          </p:cNvPr>
          <p:cNvGrpSpPr/>
          <p:nvPr/>
        </p:nvGrpSpPr>
        <p:grpSpPr>
          <a:xfrm>
            <a:off x="2385184" y="3634262"/>
            <a:ext cx="6210013" cy="215444"/>
            <a:chOff x="2384067" y="2347164"/>
            <a:chExt cx="6210013" cy="21544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47EF0A-9844-432A-ADA8-BBE3163F52EB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카풀 신청 양식</a:t>
              </a:r>
              <a:r>
                <a:rPr lang="en-US" altLang="ko-KR" sz="800" b="1" dirty="0"/>
                <a:t>(18.10.04)</a:t>
              </a:r>
              <a:endParaRPr lang="ko-KR" altLang="en-US" sz="800" b="1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39DF212-8F34-4935-B014-1F7EAFDA32C4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EA707AD-AB4A-44A9-A7D4-D0D58E13A931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2018-10-04</a:t>
              </a:r>
              <a:endParaRPr lang="ko-KR" altLang="en-US" sz="800" b="1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7291DCE-95EF-4150-B0FB-72693D821935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13,560</a:t>
              </a:r>
              <a:endParaRPr lang="ko-KR" altLang="en-US" sz="800" b="1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3634C13-2A2E-4B72-B136-E8B297FAD4A1}"/>
              </a:ext>
            </a:extLst>
          </p:cNvPr>
          <p:cNvGrpSpPr/>
          <p:nvPr/>
        </p:nvGrpSpPr>
        <p:grpSpPr>
          <a:xfrm>
            <a:off x="2385184" y="3883241"/>
            <a:ext cx="6210013" cy="215444"/>
            <a:chOff x="2384067" y="2347164"/>
            <a:chExt cx="6210013" cy="21544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D958C7-5AEB-4EA0-8498-209487708F7C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금일 오후 </a:t>
              </a:r>
              <a:r>
                <a:rPr lang="en-US" altLang="ko-KR" sz="800" b="1" dirty="0"/>
                <a:t>8</a:t>
              </a:r>
              <a:r>
                <a:rPr lang="ko-KR" altLang="en-US" sz="800" b="1" dirty="0"/>
                <a:t>시부터 긴급서버점검이 있을 예정입니다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D27EAD7-8C18-440B-A71A-482DB5ACD9F2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04CFF33-4F06-444B-8202-A1F077263730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2018-10-01</a:t>
              </a:r>
              <a:endParaRPr lang="ko-KR" altLang="en-US" sz="800" b="1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BEE4CE7-761C-4E18-BD0C-1454C7202ED2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5,234</a:t>
              </a:r>
              <a:endParaRPr lang="ko-KR" altLang="en-US" sz="800" b="1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17E8909-0382-459B-B859-E9BBD1F46299}"/>
              </a:ext>
            </a:extLst>
          </p:cNvPr>
          <p:cNvGrpSpPr/>
          <p:nvPr/>
        </p:nvGrpSpPr>
        <p:grpSpPr>
          <a:xfrm>
            <a:off x="2385184" y="4150766"/>
            <a:ext cx="6210013" cy="215444"/>
            <a:chOff x="2384067" y="2347164"/>
            <a:chExt cx="6210013" cy="215444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E9BC3DF-21B7-4BB2-A606-0246905F45F8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택시파업과 무관합니다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3A4E0E4-F96B-4BE2-B0E8-7FCFACEE91CE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775D7FD-0B33-43FC-BCB2-CC9164550E0E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2018-09-29</a:t>
              </a:r>
              <a:endParaRPr lang="ko-KR" altLang="en-US" sz="800" b="1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D485B9-D8BC-45E1-96FF-6103138EA8B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18,990</a:t>
              </a:r>
              <a:endParaRPr lang="ko-KR" altLang="en-US" sz="800" b="1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2019206-FE6E-494B-B263-FC43BC387B48}"/>
              </a:ext>
            </a:extLst>
          </p:cNvPr>
          <p:cNvGrpSpPr/>
          <p:nvPr/>
        </p:nvGrpSpPr>
        <p:grpSpPr>
          <a:xfrm>
            <a:off x="2385184" y="4399465"/>
            <a:ext cx="6210013" cy="215444"/>
            <a:chOff x="2384067" y="2347164"/>
            <a:chExt cx="6210013" cy="21544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1023360-893A-4EE7-A533-4F3972B247E9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명절 이벤트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FD20B8F-6872-4529-9EFC-DBC2F6E5CB59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9ADE1DF-9DFA-4C4B-948A-C2348628F32C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2018-09-02</a:t>
              </a:r>
              <a:endParaRPr lang="ko-KR" altLang="en-US" sz="8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05970CA-DD55-4993-B4A2-7BE582E4802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67,354</a:t>
              </a:r>
              <a:endParaRPr lang="ko-KR" altLang="en-US" sz="800" b="1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72394EC-2DD6-4F55-8270-D79EF09046C9}"/>
              </a:ext>
            </a:extLst>
          </p:cNvPr>
          <p:cNvGrpSpPr/>
          <p:nvPr/>
        </p:nvGrpSpPr>
        <p:grpSpPr>
          <a:xfrm>
            <a:off x="2385184" y="4656140"/>
            <a:ext cx="6210013" cy="215444"/>
            <a:chOff x="2384067" y="2347164"/>
            <a:chExt cx="6210013" cy="215444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5F9955-3377-496C-8E0B-89FE58F9D98F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가을할인 이벤트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5A44BF-A074-4A5D-BA24-46FF76FF36F5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관리자</a:t>
              </a:r>
              <a:endParaRPr lang="ko-KR" altLang="en-US" sz="800" b="1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F05BA2D-191D-47B8-A0EE-2BCC0D17A9E6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2018-08-31</a:t>
              </a:r>
              <a:endParaRPr lang="ko-KR" altLang="en-US" sz="800" b="1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3A26348-BF4A-46E4-A66D-A22D8D055093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5,950</a:t>
              </a:r>
              <a:endParaRPr lang="ko-KR" altLang="en-US" sz="800" b="1" dirty="0"/>
            </a:p>
          </p:txBody>
        </p:sp>
      </p:grpSp>
      <p:sp>
        <p:nvSpPr>
          <p:cNvPr id="173" name="이등변 삼각형 172">
            <a:extLst>
              <a:ext uri="{FF2B5EF4-FFF2-40B4-BE49-F238E27FC236}">
                <a16:creationId xmlns:a16="http://schemas.microsoft.com/office/drawing/2014/main" id="{2322E598-CEFA-496A-9110-CD39C5F8F080}"/>
              </a:ext>
            </a:extLst>
          </p:cNvPr>
          <p:cNvSpPr/>
          <p:nvPr/>
        </p:nvSpPr>
        <p:spPr>
          <a:xfrm rot="5588892">
            <a:off x="5516908" y="5282020"/>
            <a:ext cx="82955" cy="6817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BF0B6F0-1044-41F7-96DB-FA1FE1702889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00587FE-06F7-4C17-9535-BAC0DB0D3E84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1748554-2D7B-492A-B16B-63EB3EEF5D4D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5E601-1EFD-450E-BAD3-239F3C237874}"/>
              </a:ext>
            </a:extLst>
          </p:cNvPr>
          <p:cNvSpPr txBox="1"/>
          <p:nvPr/>
        </p:nvSpPr>
        <p:spPr>
          <a:xfrm>
            <a:off x="295703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EDCF47A-1FC6-4540-8F8C-AE713F469612}"/>
              </a:ext>
            </a:extLst>
          </p:cNvPr>
          <p:cNvSpPr txBox="1"/>
          <p:nvPr/>
        </p:nvSpPr>
        <p:spPr>
          <a:xfrm>
            <a:off x="464034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8EB8F7F-1DD0-45C0-8DB0-37F2FEB9E0E8}"/>
              </a:ext>
            </a:extLst>
          </p:cNvPr>
          <p:cNvSpPr/>
          <p:nvPr/>
        </p:nvSpPr>
        <p:spPr>
          <a:xfrm>
            <a:off x="5731600" y="656431"/>
            <a:ext cx="1548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D1B9B-EC0A-49DA-84D4-5CBE70E29BA1}"/>
              </a:ext>
            </a:extLst>
          </p:cNvPr>
          <p:cNvSpPr txBox="1"/>
          <p:nvPr/>
        </p:nvSpPr>
        <p:spPr>
          <a:xfrm>
            <a:off x="6145847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3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AEC3B0-AD59-479B-97C2-0594B2D7E41E}"/>
              </a:ext>
            </a:extLst>
          </p:cNvPr>
          <p:cNvSpPr/>
          <p:nvPr/>
        </p:nvSpPr>
        <p:spPr>
          <a:xfrm>
            <a:off x="1073150" y="76200"/>
            <a:ext cx="7759700" cy="669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0B2F15-A821-4448-8759-23E8F9DFFEA5}"/>
              </a:ext>
            </a:extLst>
          </p:cNvPr>
          <p:cNvSpPr/>
          <p:nvPr/>
        </p:nvSpPr>
        <p:spPr>
          <a:xfrm>
            <a:off x="1073148" y="6514748"/>
            <a:ext cx="7759700" cy="2616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1E83F-BE35-45E5-88D0-3C82C05BD649}"/>
              </a:ext>
            </a:extLst>
          </p:cNvPr>
          <p:cNvSpPr txBox="1"/>
          <p:nvPr/>
        </p:nvSpPr>
        <p:spPr>
          <a:xfrm>
            <a:off x="6909840" y="89356"/>
            <a:ext cx="51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Login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B52-1588-4EBB-B509-6DC793CA0E07}"/>
              </a:ext>
            </a:extLst>
          </p:cNvPr>
          <p:cNvSpPr txBox="1"/>
          <p:nvPr/>
        </p:nvSpPr>
        <p:spPr>
          <a:xfrm>
            <a:off x="7519439" y="89356"/>
            <a:ext cx="1245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altLang="ko-KR" sz="1200" dirty="0"/>
              <a:t>join membership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BDC00-3C86-4E10-981C-142508A37AA1}"/>
              </a:ext>
            </a:extLst>
          </p:cNvPr>
          <p:cNvSpPr txBox="1"/>
          <p:nvPr/>
        </p:nvSpPr>
        <p:spPr>
          <a:xfrm>
            <a:off x="1722120" y="6499280"/>
            <a:ext cx="483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㈜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KITRI Carpool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  대표자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김유진 사업자등록번호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:123-45-67890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주소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서울특별시 구로구 구로디지털단지로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123(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코오롱사이언스밸리 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600" dirty="0">
                <a:solidFill>
                  <a:schemeClr val="bg1"/>
                </a:solidFill>
                <a:latin typeface="+mj-ea"/>
                <a:ea typeface="+mj-ea"/>
              </a:rPr>
              <a:t>차</a:t>
            </a:r>
            <a:r>
              <a:rPr lang="en-US" altLang="ko-KR" sz="6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273C07-97B0-4B93-9E84-BDBAB1A7B9FB}"/>
              </a:ext>
            </a:extLst>
          </p:cNvPr>
          <p:cNvGrpSpPr/>
          <p:nvPr/>
        </p:nvGrpSpPr>
        <p:grpSpPr>
          <a:xfrm>
            <a:off x="1173706" y="192133"/>
            <a:ext cx="1716178" cy="369332"/>
            <a:chOff x="395194" y="701681"/>
            <a:chExt cx="171617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110E59-3458-40A3-829C-746950D2FCF4}"/>
                </a:ext>
              </a:extLst>
            </p:cNvPr>
            <p:cNvSpPr txBox="1"/>
            <p:nvPr/>
          </p:nvSpPr>
          <p:spPr>
            <a:xfrm>
              <a:off x="643886" y="701681"/>
              <a:ext cx="146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KITRI Carpool</a:t>
              </a:r>
              <a:endParaRPr lang="ko-KR" altLang="en-US" b="1" dirty="0"/>
            </a:p>
          </p:txBody>
        </p:sp>
        <p:pic>
          <p:nvPicPr>
            <p:cNvPr id="11" name="Picture 6" descr="carpool iconì ëí ì´ë¯¸ì§ ê²ìê²°ê³¼">
              <a:extLst>
                <a:ext uri="{FF2B5EF4-FFF2-40B4-BE49-F238E27FC236}">
                  <a16:creationId xmlns:a16="http://schemas.microsoft.com/office/drawing/2014/main" id="{4644B1BC-C0BB-473E-9000-A4F111021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94" y="701681"/>
              <a:ext cx="223932" cy="35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DC1596C-73FB-493E-A193-8ACC2E7AEDA0}"/>
              </a:ext>
            </a:extLst>
          </p:cNvPr>
          <p:cNvGrpSpPr/>
          <p:nvPr/>
        </p:nvGrpSpPr>
        <p:grpSpPr>
          <a:xfrm>
            <a:off x="6899417" y="379252"/>
            <a:ext cx="1734996" cy="245312"/>
            <a:chOff x="6899417" y="379252"/>
            <a:chExt cx="1734996" cy="2453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A95ABE4-BE43-4007-837C-9B062E777BBB}"/>
                </a:ext>
              </a:extLst>
            </p:cNvPr>
            <p:cNvSpPr/>
            <p:nvPr/>
          </p:nvSpPr>
          <p:spPr>
            <a:xfrm>
              <a:off x="6899417" y="379252"/>
              <a:ext cx="1467486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41E39B-D485-448F-9E93-FA5EE35F10B4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741F46-67D0-41E7-A64A-892B2876E67D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18A3EC6-1A77-4E85-92E4-71E8ECD54D8D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052E52-383C-4196-AFF7-12D52F4381FA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C4E561-3BBC-4478-84A1-045A4556491C}"/>
              </a:ext>
            </a:extLst>
          </p:cNvPr>
          <p:cNvSpPr txBox="1"/>
          <p:nvPr/>
        </p:nvSpPr>
        <p:spPr>
          <a:xfrm>
            <a:off x="1453715" y="1295721"/>
            <a:ext cx="1404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게시판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73131ED8-7EF4-4332-BAEF-737B52050633}"/>
              </a:ext>
            </a:extLst>
          </p:cNvPr>
          <p:cNvSpPr>
            <a:spLocks/>
          </p:cNvSpPr>
          <p:nvPr/>
        </p:nvSpPr>
        <p:spPr bwMode="auto">
          <a:xfrm>
            <a:off x="1244826" y="1370329"/>
            <a:ext cx="240207" cy="1333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 cmpd="thinThick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6318"/>
            <a:endParaRPr lang="ko-KR" altLang="en-US" sz="100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CB860-4A64-4824-905D-C7D90E39D950}"/>
              </a:ext>
            </a:extLst>
          </p:cNvPr>
          <p:cNvGrpSpPr/>
          <p:nvPr/>
        </p:nvGrpSpPr>
        <p:grpSpPr>
          <a:xfrm>
            <a:off x="7059214" y="1663112"/>
            <a:ext cx="1258474" cy="245312"/>
            <a:chOff x="2041939" y="1787830"/>
            <a:chExt cx="1258474" cy="24531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555272-56F7-48EE-8E8A-4E61C78CA21C}"/>
                </a:ext>
              </a:extLst>
            </p:cNvPr>
            <p:cNvSpPr/>
            <p:nvPr/>
          </p:nvSpPr>
          <p:spPr>
            <a:xfrm>
              <a:off x="2041939" y="1787830"/>
              <a:ext cx="990963" cy="24531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0FD014-48C0-46FA-8D46-5B893025757A}"/>
                </a:ext>
              </a:extLst>
            </p:cNvPr>
            <p:cNvSpPr/>
            <p:nvPr/>
          </p:nvSpPr>
          <p:spPr>
            <a:xfrm>
              <a:off x="3037347" y="1787830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B6D24D7-794E-4B75-A2A7-E525B246DCB6}"/>
                </a:ext>
              </a:extLst>
            </p:cNvPr>
            <p:cNvSpPr/>
            <p:nvPr/>
          </p:nvSpPr>
          <p:spPr>
            <a:xfrm rot="10800000">
              <a:off x="3127402" y="1879574"/>
              <a:ext cx="82955" cy="6817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23D8ED-085D-47E8-B784-6B12BCE76B70}"/>
              </a:ext>
            </a:extLst>
          </p:cNvPr>
          <p:cNvSpPr txBox="1"/>
          <p:nvPr/>
        </p:nvSpPr>
        <p:spPr>
          <a:xfrm>
            <a:off x="7059215" y="1663112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전체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0257F3-AA27-4DED-B079-9514C1BF1E98}"/>
              </a:ext>
            </a:extLst>
          </p:cNvPr>
          <p:cNvGrpSpPr/>
          <p:nvPr/>
        </p:nvGrpSpPr>
        <p:grpSpPr>
          <a:xfrm>
            <a:off x="8366903" y="1663112"/>
            <a:ext cx="263066" cy="245312"/>
            <a:chOff x="8371347" y="379252"/>
            <a:chExt cx="263066" cy="24531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4AB4FFD-DF77-498E-848A-36BDBA476E6C}"/>
                </a:ext>
              </a:extLst>
            </p:cNvPr>
            <p:cNvSpPr/>
            <p:nvPr/>
          </p:nvSpPr>
          <p:spPr>
            <a:xfrm>
              <a:off x="8371347" y="379252"/>
              <a:ext cx="263066" cy="245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AF03399-7F10-4C51-980E-15ECE0452D00}"/>
                </a:ext>
              </a:extLst>
            </p:cNvPr>
            <p:cNvGrpSpPr/>
            <p:nvPr/>
          </p:nvGrpSpPr>
          <p:grpSpPr>
            <a:xfrm>
              <a:off x="8424069" y="436893"/>
              <a:ext cx="159649" cy="124107"/>
              <a:chOff x="8433595" y="432130"/>
              <a:chExt cx="159649" cy="124107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F65285C-6FF0-44D6-97D2-EFD33336301F}"/>
                  </a:ext>
                </a:extLst>
              </p:cNvPr>
              <p:cNvSpPr/>
              <p:nvPr/>
            </p:nvSpPr>
            <p:spPr>
              <a:xfrm>
                <a:off x="8433595" y="432130"/>
                <a:ext cx="90487" cy="9504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2CF789B-A94B-419B-BC0A-4F63B572EB5F}"/>
                  </a:ext>
                </a:extLst>
              </p:cNvPr>
              <p:cNvSpPr/>
              <p:nvPr/>
            </p:nvSpPr>
            <p:spPr>
              <a:xfrm rot="2578703">
                <a:off x="8503244" y="538237"/>
                <a:ext cx="9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8F1100-0BF9-4A41-81B3-76A1FF533CA8}"/>
              </a:ext>
            </a:extLst>
          </p:cNvPr>
          <p:cNvSpPr/>
          <p:nvPr/>
        </p:nvSpPr>
        <p:spPr>
          <a:xfrm>
            <a:off x="1244826" y="2076932"/>
            <a:ext cx="46440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</a:rPr>
              <a:t>번호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0774A0-93D4-436A-AAF7-DD223BAA6AFE}"/>
              </a:ext>
            </a:extLst>
          </p:cNvPr>
          <p:cNvSpPr/>
          <p:nvPr/>
        </p:nvSpPr>
        <p:spPr>
          <a:xfrm>
            <a:off x="1709226" y="2076932"/>
            <a:ext cx="4625880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BDCEE8-39E2-4E85-8319-1546757AF423}"/>
              </a:ext>
            </a:extLst>
          </p:cNvPr>
          <p:cNvSpPr/>
          <p:nvPr/>
        </p:nvSpPr>
        <p:spPr>
          <a:xfrm>
            <a:off x="6335107" y="2076932"/>
            <a:ext cx="597681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글쓴이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94B025-6C40-4DCD-9F2C-BC1CFC63E2B8}"/>
              </a:ext>
            </a:extLst>
          </p:cNvPr>
          <p:cNvSpPr/>
          <p:nvPr/>
        </p:nvSpPr>
        <p:spPr>
          <a:xfrm>
            <a:off x="6932788" y="2076932"/>
            <a:ext cx="990962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F4DE1C-2CC7-42B9-A202-2EC837F792D3}"/>
              </a:ext>
            </a:extLst>
          </p:cNvPr>
          <p:cNvSpPr/>
          <p:nvPr/>
        </p:nvSpPr>
        <p:spPr>
          <a:xfrm>
            <a:off x="1244825" y="2321175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FD2AA3-7B82-4532-ACAE-E770402D9058}"/>
              </a:ext>
            </a:extLst>
          </p:cNvPr>
          <p:cNvSpPr txBox="1"/>
          <p:nvPr/>
        </p:nvSpPr>
        <p:spPr>
          <a:xfrm>
            <a:off x="4567424" y="5187321"/>
            <a:ext cx="990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1</a:t>
            </a:r>
            <a:r>
              <a:rPr lang="en-US" altLang="ko-KR" sz="1050" dirty="0"/>
              <a:t>   2   3   4   5</a:t>
            </a:r>
            <a:endParaRPr lang="ko-KR" altLang="en-US" sz="1050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CF8A3FE-C6E5-4E78-9CC3-003DFE7111E4}"/>
              </a:ext>
            </a:extLst>
          </p:cNvPr>
          <p:cNvGrpSpPr/>
          <p:nvPr/>
        </p:nvGrpSpPr>
        <p:grpSpPr>
          <a:xfrm>
            <a:off x="2385184" y="2347164"/>
            <a:ext cx="6210013" cy="215444"/>
            <a:chOff x="2384067" y="2347164"/>
            <a:chExt cx="6210013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96D498-013C-4E54-A020-33E71D477F36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경남 창원 </a:t>
              </a:r>
              <a:r>
                <a:rPr lang="en-US" altLang="ko-KR" sz="800" b="1" dirty="0"/>
                <a:t>8</a:t>
              </a:r>
              <a:r>
                <a:rPr lang="ko-KR" altLang="en-US" sz="800" b="1" dirty="0"/>
                <a:t>시 출발 </a:t>
              </a:r>
              <a:r>
                <a:rPr lang="en-US" altLang="ko-KR" sz="800" b="1" dirty="0"/>
                <a:t>(2/4) </a:t>
              </a:r>
              <a:r>
                <a:rPr lang="ko-KR" altLang="en-US" sz="800" b="1" dirty="0"/>
                <a:t>인원모집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3EC1BA1-2967-485D-979F-D48AE0136208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임종현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505EA6-122D-400F-AE30-71BC6B5953A4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2018-10-19</a:t>
              </a: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DF8F13-B19B-48C1-BBF1-57BB16BB6387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5,000</a:t>
              </a:r>
              <a:endParaRPr lang="ko-KR" altLang="en-US" sz="800" b="1" dirty="0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634FF4-7652-45BF-82D7-A420452D3D9E}"/>
              </a:ext>
            </a:extLst>
          </p:cNvPr>
          <p:cNvSpPr/>
          <p:nvPr/>
        </p:nvSpPr>
        <p:spPr>
          <a:xfrm>
            <a:off x="7923750" y="2076932"/>
            <a:ext cx="737424" cy="24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조회수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68E8B1D-9EF3-4734-8167-A0955F221D0E}"/>
              </a:ext>
            </a:extLst>
          </p:cNvPr>
          <p:cNvSpPr/>
          <p:nvPr/>
        </p:nvSpPr>
        <p:spPr>
          <a:xfrm>
            <a:off x="1244825" y="2584534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E1C58EB-8A2E-48E5-89B0-BD91FC6EC882}"/>
              </a:ext>
            </a:extLst>
          </p:cNvPr>
          <p:cNvSpPr/>
          <p:nvPr/>
        </p:nvSpPr>
        <p:spPr>
          <a:xfrm>
            <a:off x="1244825" y="2838368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79E56D4-BE08-4C2C-A8F5-7F0E03EA3B65}"/>
              </a:ext>
            </a:extLst>
          </p:cNvPr>
          <p:cNvSpPr/>
          <p:nvPr/>
        </p:nvSpPr>
        <p:spPr>
          <a:xfrm>
            <a:off x="1244825" y="309220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85EA45A-A184-4BC3-B442-EF39AAC0BF33}"/>
              </a:ext>
            </a:extLst>
          </p:cNvPr>
          <p:cNvSpPr/>
          <p:nvPr/>
        </p:nvSpPr>
        <p:spPr>
          <a:xfrm>
            <a:off x="1244825" y="3355561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38F2FC8-928A-48F5-A0D8-66833DB59E77}"/>
              </a:ext>
            </a:extLst>
          </p:cNvPr>
          <p:cNvSpPr/>
          <p:nvPr/>
        </p:nvSpPr>
        <p:spPr>
          <a:xfrm>
            <a:off x="1244825" y="3609395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EF387B-9DF7-44D3-840C-EF2E621EE2C4}"/>
              </a:ext>
            </a:extLst>
          </p:cNvPr>
          <p:cNvSpPr/>
          <p:nvPr/>
        </p:nvSpPr>
        <p:spPr>
          <a:xfrm>
            <a:off x="1244825" y="3863229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0C9EED7-11D5-459A-8594-68640FC06D85}"/>
              </a:ext>
            </a:extLst>
          </p:cNvPr>
          <p:cNvSpPr/>
          <p:nvPr/>
        </p:nvSpPr>
        <p:spPr>
          <a:xfrm>
            <a:off x="1244825" y="4126588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0D3A7B6-B32C-4F31-9518-121F121448E8}"/>
              </a:ext>
            </a:extLst>
          </p:cNvPr>
          <p:cNvSpPr/>
          <p:nvPr/>
        </p:nvSpPr>
        <p:spPr>
          <a:xfrm>
            <a:off x="1244825" y="438042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14AA55E-72C0-4FB9-8E7A-6A56C63B90BE}"/>
              </a:ext>
            </a:extLst>
          </p:cNvPr>
          <p:cNvSpPr/>
          <p:nvPr/>
        </p:nvSpPr>
        <p:spPr>
          <a:xfrm>
            <a:off x="1244825" y="4634252"/>
            <a:ext cx="7416350" cy="2565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1A37A2-D06A-4385-90B2-B55CE3B33A67}"/>
              </a:ext>
            </a:extLst>
          </p:cNvPr>
          <p:cNvSpPr txBox="1"/>
          <p:nvPr/>
        </p:nvSpPr>
        <p:spPr>
          <a:xfrm>
            <a:off x="1280682" y="2347164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7D0A9A8-792D-4C43-B314-568DDC0018DE}"/>
              </a:ext>
            </a:extLst>
          </p:cNvPr>
          <p:cNvSpPr txBox="1"/>
          <p:nvPr/>
        </p:nvSpPr>
        <p:spPr>
          <a:xfrm>
            <a:off x="1280682" y="2601159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BF900AE-4984-40E4-8AC7-6CEE231ADF74}"/>
              </a:ext>
            </a:extLst>
          </p:cNvPr>
          <p:cNvSpPr txBox="1"/>
          <p:nvPr/>
        </p:nvSpPr>
        <p:spPr>
          <a:xfrm>
            <a:off x="1280682" y="2854178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256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C8D2DA-3E3B-467B-82D5-9DE279EC8441}"/>
              </a:ext>
            </a:extLst>
          </p:cNvPr>
          <p:cNvSpPr txBox="1"/>
          <p:nvPr/>
        </p:nvSpPr>
        <p:spPr>
          <a:xfrm>
            <a:off x="1280682" y="3112361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E4EE9C-26A6-4EA6-B26A-62023BED15C4}"/>
              </a:ext>
            </a:extLst>
          </p:cNvPr>
          <p:cNvSpPr txBox="1"/>
          <p:nvPr/>
        </p:nvSpPr>
        <p:spPr>
          <a:xfrm>
            <a:off x="1272195" y="3371307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EF4749C-E3E9-478B-8359-CDC6EDA63391}"/>
              </a:ext>
            </a:extLst>
          </p:cNvPr>
          <p:cNvSpPr txBox="1"/>
          <p:nvPr/>
        </p:nvSpPr>
        <p:spPr>
          <a:xfrm>
            <a:off x="1285956" y="3637987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455CEC-BB90-4CA3-861A-D6B711E762C0}"/>
              </a:ext>
            </a:extLst>
          </p:cNvPr>
          <p:cNvSpPr txBox="1"/>
          <p:nvPr/>
        </p:nvSpPr>
        <p:spPr>
          <a:xfrm>
            <a:off x="1285956" y="3896170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686E71F-EB4B-466B-8EBA-EA96889F5C57}"/>
              </a:ext>
            </a:extLst>
          </p:cNvPr>
          <p:cNvSpPr txBox="1"/>
          <p:nvPr/>
        </p:nvSpPr>
        <p:spPr>
          <a:xfrm>
            <a:off x="1285956" y="4149189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1DB730-53A5-4FD4-9200-85E024370312}"/>
              </a:ext>
            </a:extLst>
          </p:cNvPr>
          <p:cNvSpPr txBox="1"/>
          <p:nvPr/>
        </p:nvSpPr>
        <p:spPr>
          <a:xfrm>
            <a:off x="1285956" y="4407372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250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4DCEE87-AED1-455A-99AC-B19C95C00B9B}"/>
              </a:ext>
            </a:extLst>
          </p:cNvPr>
          <p:cNvSpPr txBox="1"/>
          <p:nvPr/>
        </p:nvSpPr>
        <p:spPr>
          <a:xfrm>
            <a:off x="1277469" y="4666318"/>
            <a:ext cx="386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249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4D0F3DB-CF23-4F95-8A15-7ADA2C35ED37}"/>
              </a:ext>
            </a:extLst>
          </p:cNvPr>
          <p:cNvGrpSpPr/>
          <p:nvPr/>
        </p:nvGrpSpPr>
        <p:grpSpPr>
          <a:xfrm>
            <a:off x="2385184" y="2605047"/>
            <a:ext cx="6210013" cy="215444"/>
            <a:chOff x="2384067" y="2347164"/>
            <a:chExt cx="6210013" cy="21544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A3E5A13-7B61-4804-84ED-BF1CF307C460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자동차 안의 담배냄새 불쾌해요</a:t>
              </a:r>
              <a:r>
                <a:rPr lang="en-US" altLang="ko-KR" sz="800" b="1" dirty="0"/>
                <a:t>!!</a:t>
              </a:r>
              <a:endParaRPr lang="ko-KR" altLang="en-US" sz="800" b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47CC805-F242-4980-9DEA-9D8BF7347CD9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김재민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6167C66-881B-474F-AEE3-B26E82444C5D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2018-10-13</a:t>
              </a:r>
              <a:endParaRPr lang="ko-KR" altLang="en-US" sz="800" b="1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96644B7-DA79-4D49-97D6-487D10E50D35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7,777</a:t>
              </a:r>
              <a:endParaRPr lang="ko-KR" altLang="en-US" sz="800" b="1" dirty="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DCF2226-3044-490D-991A-009CD468D199}"/>
              </a:ext>
            </a:extLst>
          </p:cNvPr>
          <p:cNvGrpSpPr/>
          <p:nvPr/>
        </p:nvGrpSpPr>
        <p:grpSpPr>
          <a:xfrm>
            <a:off x="2385184" y="2860808"/>
            <a:ext cx="6210013" cy="215444"/>
            <a:chOff x="2384067" y="2347164"/>
            <a:chExt cx="6210013" cy="215444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0049D18-0795-4081-B77C-F8242FC45131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서로 예의갖춘 카풀이 됐으면 하네요</a:t>
              </a:r>
              <a:r>
                <a:rPr lang="en-US" altLang="ko-KR" sz="800" b="1" dirty="0"/>
                <a:t>.</a:t>
              </a:r>
              <a:endParaRPr lang="ko-KR" altLang="en-US" sz="800" b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E8134B9-C9F2-4DE8-8ECD-59F8F53E16FC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한승훈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EDC2EF-287C-4FCE-B0EB-DDD117021E8C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2018-10-10</a:t>
              </a:r>
              <a:endParaRPr lang="ko-KR" altLang="en-US" sz="800" b="1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19959C-321C-4AA9-A4B8-61184495521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3,300</a:t>
              </a:r>
              <a:endParaRPr lang="ko-KR" altLang="en-US" sz="800" b="1" dirty="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707C17F-8B88-4315-8292-8EA77625A391}"/>
              </a:ext>
            </a:extLst>
          </p:cNvPr>
          <p:cNvGrpSpPr/>
          <p:nvPr/>
        </p:nvGrpSpPr>
        <p:grpSpPr>
          <a:xfrm>
            <a:off x="2385184" y="3118569"/>
            <a:ext cx="6210013" cy="215444"/>
            <a:chOff x="2384067" y="2347164"/>
            <a:chExt cx="6210013" cy="21544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8B46680-FF7B-4DC7-943B-F0CE385B1BEE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저희 커플됐어요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107D8D8-2979-49FC-B666-BC01B3A76B72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김사나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F15B61F-15B6-44E4-8FE3-AE5F133A3573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2018-10-05</a:t>
              </a:r>
              <a:endParaRPr lang="ko-KR" altLang="en-US" sz="800" b="1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97AFC6E-3391-4155-A649-30CD3CB84079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10,234</a:t>
              </a:r>
              <a:endParaRPr lang="ko-KR" altLang="en-US" sz="800" b="1" dirty="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74686CFB-D90A-4365-8974-E2B290CCBB37}"/>
              </a:ext>
            </a:extLst>
          </p:cNvPr>
          <p:cNvGrpSpPr/>
          <p:nvPr/>
        </p:nvGrpSpPr>
        <p:grpSpPr>
          <a:xfrm>
            <a:off x="2385184" y="3376074"/>
            <a:ext cx="6210013" cy="215444"/>
            <a:chOff x="2384067" y="2347164"/>
            <a:chExt cx="6210013" cy="215444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90BC798-D61C-4389-9A3C-5B6FA6D820CD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볼륨 좀 낮춰듣거나 헤드폰써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E9F334-107A-4906-B624-D2A43AC9C5C6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명정남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EC10C7B-96CD-4152-9CE8-F23D4AC574D0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2018-10-05</a:t>
              </a:r>
              <a:endParaRPr lang="ko-KR" altLang="en-US" sz="800" b="1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549214-9C1D-4644-BD7C-DB9AC8CEB181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95,678</a:t>
              </a:r>
              <a:endParaRPr lang="ko-KR" altLang="en-US" sz="800" b="1" dirty="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6DA53E7-64CC-4DCF-95BD-ECD2613B4319}"/>
              </a:ext>
            </a:extLst>
          </p:cNvPr>
          <p:cNvGrpSpPr/>
          <p:nvPr/>
        </p:nvGrpSpPr>
        <p:grpSpPr>
          <a:xfrm>
            <a:off x="2385184" y="3634262"/>
            <a:ext cx="6210013" cy="215444"/>
            <a:chOff x="2384067" y="2347164"/>
            <a:chExt cx="6210013" cy="21544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47EF0A-9844-432A-ADA8-BBE3163F52EB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카풀 신청 양식 이거 맞나요</a:t>
              </a:r>
              <a:r>
                <a:rPr lang="en-US" altLang="ko-KR" sz="800" b="1" dirty="0"/>
                <a:t>?</a:t>
              </a:r>
              <a:endParaRPr lang="ko-KR" altLang="en-US" sz="800" b="1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39DF212-8F34-4935-B014-1F7EAFDA32C4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오승환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EA707AD-AB4A-44A9-A7D4-D0D58E13A931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2018-10-04</a:t>
              </a:r>
              <a:endParaRPr lang="ko-KR" altLang="en-US" sz="800" b="1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7291DCE-95EF-4150-B0FB-72693D821935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13,560</a:t>
              </a:r>
              <a:endParaRPr lang="ko-KR" altLang="en-US" sz="800" b="1" dirty="0"/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3634C13-2A2E-4B72-B136-E8B297FAD4A1}"/>
              </a:ext>
            </a:extLst>
          </p:cNvPr>
          <p:cNvGrpSpPr/>
          <p:nvPr/>
        </p:nvGrpSpPr>
        <p:grpSpPr>
          <a:xfrm>
            <a:off x="2385184" y="3883241"/>
            <a:ext cx="6210013" cy="215444"/>
            <a:chOff x="2384067" y="2347164"/>
            <a:chExt cx="6210013" cy="21544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4D958C7-5AEB-4EA0-8498-209487708F7C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등짝스매쉬를 고냥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D27EAD7-8C18-440B-A71A-482DB5ACD9F2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김유진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04CFF33-4F06-444B-8202-A1F077263730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2018-10-01</a:t>
              </a:r>
              <a:endParaRPr lang="ko-KR" altLang="en-US" sz="800" b="1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BEE4CE7-761C-4E18-BD0C-1454C7202ED2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5,234</a:t>
              </a:r>
              <a:endParaRPr lang="ko-KR" altLang="en-US" sz="800" b="1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17E8909-0382-459B-B859-E9BBD1F46299}"/>
              </a:ext>
            </a:extLst>
          </p:cNvPr>
          <p:cNvGrpSpPr/>
          <p:nvPr/>
        </p:nvGrpSpPr>
        <p:grpSpPr>
          <a:xfrm>
            <a:off x="2385184" y="4150766"/>
            <a:ext cx="6210013" cy="215444"/>
            <a:chOff x="2384067" y="2347164"/>
            <a:chExt cx="6210013" cy="215444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E9BC3DF-21B7-4BB2-A606-0246905F45F8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택시파업</a:t>
              </a:r>
              <a:r>
                <a:rPr lang="en-US" altLang="ko-KR" sz="800" b="1" dirty="0"/>
                <a:t> is </a:t>
              </a:r>
              <a:r>
                <a:rPr lang="ko-KR" altLang="en-US" sz="800" b="1" dirty="0"/>
                <a:t>뭔들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3A4E0E4-F96B-4BE2-B0E8-7FCFACEE91CE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난다요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775D7FD-0B33-43FC-BCB2-CC9164550E0E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2018-09-29</a:t>
              </a:r>
              <a:endParaRPr lang="ko-KR" altLang="en-US" sz="800" b="1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4D485B9-D8BC-45E1-96FF-6103138EA8B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18,990</a:t>
              </a:r>
              <a:endParaRPr lang="ko-KR" altLang="en-US" sz="800" b="1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2019206-FE6E-494B-B263-FC43BC387B48}"/>
              </a:ext>
            </a:extLst>
          </p:cNvPr>
          <p:cNvGrpSpPr/>
          <p:nvPr/>
        </p:nvGrpSpPr>
        <p:grpSpPr>
          <a:xfrm>
            <a:off x="2385184" y="4399465"/>
            <a:ext cx="6210013" cy="215444"/>
            <a:chOff x="2384067" y="2347164"/>
            <a:chExt cx="6210013" cy="215444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1023360-893A-4EE7-A533-4F3972B247E9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넌 내꺼야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FD20B8F-6872-4529-9EFC-DBC2F6E5CB59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한지우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9ADE1DF-9DFA-4C4B-948A-C2348628F32C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2018-09-02</a:t>
              </a:r>
              <a:endParaRPr lang="ko-KR" altLang="en-US" sz="8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05970CA-DD55-4993-B4A2-7BE582E48028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67,354</a:t>
              </a:r>
              <a:endParaRPr lang="ko-KR" altLang="en-US" sz="800" b="1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72394EC-2DD6-4F55-8270-D79EF09046C9}"/>
              </a:ext>
            </a:extLst>
          </p:cNvPr>
          <p:cNvGrpSpPr/>
          <p:nvPr/>
        </p:nvGrpSpPr>
        <p:grpSpPr>
          <a:xfrm>
            <a:off x="2385184" y="4656140"/>
            <a:ext cx="6210013" cy="215444"/>
            <a:chOff x="2384067" y="2347164"/>
            <a:chExt cx="6210013" cy="215444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5F9955-3377-496C-8E0B-89FE58F9D98F}"/>
                </a:ext>
              </a:extLst>
            </p:cNvPr>
            <p:cNvSpPr txBox="1"/>
            <p:nvPr/>
          </p:nvSpPr>
          <p:spPr>
            <a:xfrm>
              <a:off x="2384067" y="2347164"/>
              <a:ext cx="31743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너 내동료가 되라</a:t>
              </a:r>
              <a:r>
                <a:rPr lang="en-US" altLang="ko-KR" sz="800" b="1" dirty="0"/>
                <a:t>!</a:t>
              </a:r>
              <a:endParaRPr lang="ko-KR" altLang="en-US" sz="800" b="1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5A44BF-A074-4A5D-BA24-46FF76FF36F5}"/>
                </a:ext>
              </a:extLst>
            </p:cNvPr>
            <p:cNvSpPr txBox="1"/>
            <p:nvPr/>
          </p:nvSpPr>
          <p:spPr>
            <a:xfrm>
              <a:off x="6361612" y="2347164"/>
              <a:ext cx="548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루피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F05BA2D-191D-47B8-A0EE-2BCC0D17A9E6}"/>
                </a:ext>
              </a:extLst>
            </p:cNvPr>
            <p:cNvSpPr txBox="1"/>
            <p:nvPr/>
          </p:nvSpPr>
          <p:spPr>
            <a:xfrm>
              <a:off x="7099877" y="2347164"/>
              <a:ext cx="7248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2018-08-31</a:t>
              </a:r>
              <a:endParaRPr lang="ko-KR" altLang="en-US" sz="800" b="1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3A26348-BF4A-46E4-A66D-A22D8D055093}"/>
                </a:ext>
              </a:extLst>
            </p:cNvPr>
            <p:cNvSpPr txBox="1"/>
            <p:nvPr/>
          </p:nvSpPr>
          <p:spPr>
            <a:xfrm>
              <a:off x="7996399" y="2347164"/>
              <a:ext cx="5976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5,950</a:t>
              </a:r>
              <a:endParaRPr lang="ko-KR" altLang="en-US" sz="800" b="1" dirty="0"/>
            </a:p>
          </p:txBody>
        </p:sp>
      </p:grpSp>
      <p:sp>
        <p:nvSpPr>
          <p:cNvPr id="173" name="이등변 삼각형 172">
            <a:extLst>
              <a:ext uri="{FF2B5EF4-FFF2-40B4-BE49-F238E27FC236}">
                <a16:creationId xmlns:a16="http://schemas.microsoft.com/office/drawing/2014/main" id="{2322E598-CEFA-496A-9110-CD39C5F8F080}"/>
              </a:ext>
            </a:extLst>
          </p:cNvPr>
          <p:cNvSpPr/>
          <p:nvPr/>
        </p:nvSpPr>
        <p:spPr>
          <a:xfrm rot="5588892">
            <a:off x="5516908" y="5282020"/>
            <a:ext cx="82955" cy="6817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B8D7E1-AFFF-4FC9-AF0E-75C9FBD5C823}"/>
              </a:ext>
            </a:extLst>
          </p:cNvPr>
          <p:cNvSpPr/>
          <p:nvPr/>
        </p:nvSpPr>
        <p:spPr>
          <a:xfrm>
            <a:off x="1073150" y="656511"/>
            <a:ext cx="775970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FA492A9-F7B2-4558-A968-06ACB2D0208E}"/>
              </a:ext>
            </a:extLst>
          </p:cNvPr>
          <p:cNvSpPr txBox="1"/>
          <p:nvPr/>
        </p:nvSpPr>
        <p:spPr>
          <a:xfrm>
            <a:off x="1276275" y="683202"/>
            <a:ext cx="115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KITRICarpool?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4B73BE-B717-4187-87B3-4A2011845EA8}"/>
              </a:ext>
            </a:extLst>
          </p:cNvPr>
          <p:cNvSpPr txBox="1"/>
          <p:nvPr/>
        </p:nvSpPr>
        <p:spPr>
          <a:xfrm>
            <a:off x="2957037" y="689937"/>
            <a:ext cx="9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Passenger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BA19C59-72A1-48D7-85F8-52A6115DE5A4}"/>
              </a:ext>
            </a:extLst>
          </p:cNvPr>
          <p:cNvSpPr txBox="1"/>
          <p:nvPr/>
        </p:nvSpPr>
        <p:spPr>
          <a:xfrm>
            <a:off x="464034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Driver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88BF2E8-D597-421D-B04A-260E83DED7C7}"/>
              </a:ext>
            </a:extLst>
          </p:cNvPr>
          <p:cNvSpPr txBox="1"/>
          <p:nvPr/>
        </p:nvSpPr>
        <p:spPr>
          <a:xfrm>
            <a:off x="6145847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Notice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039F0C4-C48F-46B7-8FCC-05C68AC52DCB}"/>
              </a:ext>
            </a:extLst>
          </p:cNvPr>
          <p:cNvSpPr/>
          <p:nvPr/>
        </p:nvSpPr>
        <p:spPr>
          <a:xfrm>
            <a:off x="7279600" y="659159"/>
            <a:ext cx="1548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0579B9-BCD2-4C35-9334-C4D083A1BCA0}"/>
              </a:ext>
            </a:extLst>
          </p:cNvPr>
          <p:cNvSpPr txBox="1"/>
          <p:nvPr/>
        </p:nvSpPr>
        <p:spPr>
          <a:xfrm>
            <a:off x="7651352" y="68993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Board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9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</TotalTime>
  <Words>641</Words>
  <Application>Microsoft Office PowerPoint</Application>
  <PresentationFormat>A4 용지(210x297mm)</PresentationFormat>
  <Paragraphs>288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等线</vt:lpstr>
      <vt:lpstr>Gill Sans</vt:lpstr>
      <vt:lpstr>Rix고딕 L</vt:lpstr>
      <vt:lpstr>Roboto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KITRI</dc:creator>
  <cp:lastModifiedBy>KITRI</cp:lastModifiedBy>
  <cp:revision>31</cp:revision>
  <dcterms:created xsi:type="dcterms:W3CDTF">2018-10-18T00:20:10Z</dcterms:created>
  <dcterms:modified xsi:type="dcterms:W3CDTF">2018-10-19T06:28:05Z</dcterms:modified>
</cp:coreProperties>
</file>